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FEFA80-A648-4DAF-8945-668CE9C846DA}" v="39" dt="2022-10-20T11:57:43.4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r, Melissa G." userId="fe31ceac-2880-4bc2-84ad-8ef3fbe4e464" providerId="ADAL" clId="{29FEFA80-A648-4DAF-8945-668CE9C846DA}"/>
    <pc:docChg chg="undo custSel delSld modSld">
      <pc:chgData name="Barr, Melissa G." userId="fe31ceac-2880-4bc2-84ad-8ef3fbe4e464" providerId="ADAL" clId="{29FEFA80-A648-4DAF-8945-668CE9C846DA}" dt="2022-10-20T11:58:15.331" v="184" actId="1076"/>
      <pc:docMkLst>
        <pc:docMk/>
      </pc:docMkLst>
      <pc:sldChg chg="addSp delSp modSp mod">
        <pc:chgData name="Barr, Melissa G." userId="fe31ceac-2880-4bc2-84ad-8ef3fbe4e464" providerId="ADAL" clId="{29FEFA80-A648-4DAF-8945-668CE9C846DA}" dt="2022-10-20T11:58:15.331" v="184" actId="1076"/>
        <pc:sldMkLst>
          <pc:docMk/>
          <pc:sldMk cId="2304063452" sldId="256"/>
        </pc:sldMkLst>
        <pc:spChg chg="mod">
          <ac:chgData name="Barr, Melissa G." userId="fe31ceac-2880-4bc2-84ad-8ef3fbe4e464" providerId="ADAL" clId="{29FEFA80-A648-4DAF-8945-668CE9C846DA}" dt="2022-10-19T11:29:20.238" v="6" actId="1076"/>
          <ac:spMkLst>
            <pc:docMk/>
            <pc:sldMk cId="2304063452" sldId="256"/>
            <ac:spMk id="2" creationId="{B7D93561-5E7A-4423-BE7F-56B6AFE3A598}"/>
          </ac:spMkLst>
        </pc:spChg>
        <pc:spChg chg="mod">
          <ac:chgData name="Barr, Melissa G." userId="fe31ceac-2880-4bc2-84ad-8ef3fbe4e464" providerId="ADAL" clId="{29FEFA80-A648-4DAF-8945-668CE9C846DA}" dt="2022-10-20T11:17:38.787" v="173" actId="20577"/>
          <ac:spMkLst>
            <pc:docMk/>
            <pc:sldMk cId="2304063452" sldId="256"/>
            <ac:spMk id="3" creationId="{4FF39B35-1601-4F79-B8DF-35102FF386CD}"/>
          </ac:spMkLst>
        </pc:spChg>
        <pc:picChg chg="add mod modCrop">
          <ac:chgData name="Barr, Melissa G." userId="fe31ceac-2880-4bc2-84ad-8ef3fbe4e464" providerId="ADAL" clId="{29FEFA80-A648-4DAF-8945-668CE9C846DA}" dt="2022-10-20T11:58:15.331" v="184" actId="1076"/>
          <ac:picMkLst>
            <pc:docMk/>
            <pc:sldMk cId="2304063452" sldId="256"/>
            <ac:picMk id="5" creationId="{1F344C68-7E7B-5DD6-18F2-53EF39296ECD}"/>
          </ac:picMkLst>
        </pc:picChg>
        <pc:picChg chg="del">
          <ac:chgData name="Barr, Melissa G." userId="fe31ceac-2880-4bc2-84ad-8ef3fbe4e464" providerId="ADAL" clId="{29FEFA80-A648-4DAF-8945-668CE9C846DA}" dt="2022-10-19T11:29:01.579" v="0" actId="478"/>
          <ac:picMkLst>
            <pc:docMk/>
            <pc:sldMk cId="2304063452" sldId="256"/>
            <ac:picMk id="5" creationId="{44FFB24B-4F7B-442E-AF5A-51E70B216BA2}"/>
          </ac:picMkLst>
        </pc:picChg>
        <pc:picChg chg="add del mod">
          <ac:chgData name="Barr, Melissa G." userId="fe31ceac-2880-4bc2-84ad-8ef3fbe4e464" providerId="ADAL" clId="{29FEFA80-A648-4DAF-8945-668CE9C846DA}" dt="2022-10-20T11:17:27.844" v="166" actId="478"/>
          <ac:picMkLst>
            <pc:docMk/>
            <pc:sldMk cId="2304063452" sldId="256"/>
            <ac:picMk id="6" creationId="{ED626534-0F7A-007C-8606-33471B8A52B1}"/>
          </ac:picMkLst>
        </pc:picChg>
      </pc:sldChg>
      <pc:sldChg chg="addSp delSp mod">
        <pc:chgData name="Barr, Melissa G." userId="fe31ceac-2880-4bc2-84ad-8ef3fbe4e464" providerId="ADAL" clId="{29FEFA80-A648-4DAF-8945-668CE9C846DA}" dt="2022-10-19T11:59:53.543" v="45" actId="22"/>
        <pc:sldMkLst>
          <pc:docMk/>
          <pc:sldMk cId="2166298647" sldId="260"/>
        </pc:sldMkLst>
        <pc:spChg chg="add del">
          <ac:chgData name="Barr, Melissa G." userId="fe31ceac-2880-4bc2-84ad-8ef3fbe4e464" providerId="ADAL" clId="{29FEFA80-A648-4DAF-8945-668CE9C846DA}" dt="2022-10-19T11:59:27.098" v="43" actId="22"/>
          <ac:spMkLst>
            <pc:docMk/>
            <pc:sldMk cId="2166298647" sldId="260"/>
            <ac:spMk id="3" creationId="{6D89B79B-5EE9-0B7A-505C-84EF1B6C248F}"/>
          </ac:spMkLst>
        </pc:spChg>
        <pc:spChg chg="add del">
          <ac:chgData name="Barr, Melissa G." userId="fe31ceac-2880-4bc2-84ad-8ef3fbe4e464" providerId="ADAL" clId="{29FEFA80-A648-4DAF-8945-668CE9C846DA}" dt="2022-10-19T11:59:53.543" v="45" actId="22"/>
          <ac:spMkLst>
            <pc:docMk/>
            <pc:sldMk cId="2166298647" sldId="260"/>
            <ac:spMk id="6" creationId="{097130BC-DDDF-A239-E7C7-199AEAB591D8}"/>
          </ac:spMkLst>
        </pc:spChg>
      </pc:sldChg>
      <pc:sldChg chg="addSp delSp modSp mod">
        <pc:chgData name="Barr, Melissa G." userId="fe31ceac-2880-4bc2-84ad-8ef3fbe4e464" providerId="ADAL" clId="{29FEFA80-A648-4DAF-8945-668CE9C846DA}" dt="2022-10-19T16:03:48.456" v="165" actId="207"/>
        <pc:sldMkLst>
          <pc:docMk/>
          <pc:sldMk cId="1472129772" sldId="261"/>
        </pc:sldMkLst>
        <pc:spChg chg="mod">
          <ac:chgData name="Barr, Melissa G." userId="fe31ceac-2880-4bc2-84ad-8ef3fbe4e464" providerId="ADAL" clId="{29FEFA80-A648-4DAF-8945-668CE9C846DA}" dt="2022-10-19T16:03:48.456" v="165" actId="207"/>
          <ac:spMkLst>
            <pc:docMk/>
            <pc:sldMk cId="1472129772" sldId="261"/>
            <ac:spMk id="3" creationId="{103679E9-25A0-4DBA-911E-90FEEE4E1465}"/>
          </ac:spMkLst>
        </pc:spChg>
        <pc:spChg chg="add del mod">
          <ac:chgData name="Barr, Melissa G." userId="fe31ceac-2880-4bc2-84ad-8ef3fbe4e464" providerId="ADAL" clId="{29FEFA80-A648-4DAF-8945-668CE9C846DA}" dt="2022-10-19T12:04:02.023" v="63" actId="22"/>
          <ac:spMkLst>
            <pc:docMk/>
            <pc:sldMk cId="1472129772" sldId="261"/>
            <ac:spMk id="5" creationId="{300D2FA2-4345-614F-8C34-96EC6D4CA9A2}"/>
          </ac:spMkLst>
        </pc:spChg>
      </pc:sldChg>
      <pc:sldChg chg="addSp del delDesignElem">
        <pc:chgData name="Barr, Melissa G." userId="fe31ceac-2880-4bc2-84ad-8ef3fbe4e464" providerId="ADAL" clId="{29FEFA80-A648-4DAF-8945-668CE9C846DA}" dt="2022-10-19T12:04:55.472" v="66"/>
        <pc:sldMkLst>
          <pc:docMk/>
          <pc:sldMk cId="1108451704" sldId="262"/>
        </pc:sldMkLst>
        <pc:spChg chg="add">
          <ac:chgData name="Barr, Melissa G." userId="fe31ceac-2880-4bc2-84ad-8ef3fbe4e464" providerId="ADAL" clId="{29FEFA80-A648-4DAF-8945-668CE9C846DA}" dt="2022-10-19T12:04:55.472" v="66"/>
          <ac:spMkLst>
            <pc:docMk/>
            <pc:sldMk cId="1108451704" sldId="262"/>
            <ac:spMk id="71" creationId="{4038CB10-1F5C-4D54-9DF7-12586DE5B007}"/>
          </ac:spMkLst>
        </pc:spChg>
        <pc:spChg chg="add">
          <ac:chgData name="Barr, Melissa G." userId="fe31ceac-2880-4bc2-84ad-8ef3fbe4e464" providerId="ADAL" clId="{29FEFA80-A648-4DAF-8945-668CE9C846DA}" dt="2022-10-19T12:04:55.472" v="66"/>
          <ac:spMkLst>
            <pc:docMk/>
            <pc:sldMk cId="1108451704" sldId="262"/>
            <ac:spMk id="73" creationId="{73ED6512-6858-4552-B699-9A97FE9A4EA2}"/>
          </ac:spMkLst>
        </pc:spChg>
      </pc:sldChg>
      <pc:sldChg chg="delDesignElem">
        <pc:chgData name="Barr, Melissa G." userId="fe31ceac-2880-4bc2-84ad-8ef3fbe4e464" providerId="ADAL" clId="{29FEFA80-A648-4DAF-8945-668CE9C846DA}" dt="2022-10-19T12:04:45.040" v="64"/>
        <pc:sldMkLst>
          <pc:docMk/>
          <pc:sldMk cId="2354723487" sldId="263"/>
        </pc:sldMkLst>
      </pc:sldChg>
    </pc:docChg>
  </pc:docChgLst>
  <pc:docChgLst>
    <pc:chgData name="Barr, Melissa G." userId="fe31ceac-2880-4bc2-84ad-8ef3fbe4e464" providerId="ADAL" clId="{7DCE68E6-3822-469A-B4E3-228D721D4FA5}"/>
    <pc:docChg chg="undo custSel addSld modSld modShowInfo">
      <pc:chgData name="Barr, Melissa G." userId="fe31ceac-2880-4bc2-84ad-8ef3fbe4e464" providerId="ADAL" clId="{7DCE68E6-3822-469A-B4E3-228D721D4FA5}" dt="2021-12-02T12:15:06.494" v="298" actId="26606"/>
      <pc:docMkLst>
        <pc:docMk/>
      </pc:docMkLst>
      <pc:sldChg chg="addSp delSp modSp mod setBg addAnim delAnim">
        <pc:chgData name="Barr, Melissa G." userId="fe31ceac-2880-4bc2-84ad-8ef3fbe4e464" providerId="ADAL" clId="{7DCE68E6-3822-469A-B4E3-228D721D4FA5}" dt="2021-12-02T12:15:06.494" v="298" actId="26606"/>
        <pc:sldMkLst>
          <pc:docMk/>
          <pc:sldMk cId="2304063452" sldId="256"/>
        </pc:sldMkLst>
        <pc:spChg chg="mod">
          <ac:chgData name="Barr, Melissa G." userId="fe31ceac-2880-4bc2-84ad-8ef3fbe4e464" providerId="ADAL" clId="{7DCE68E6-3822-469A-B4E3-228D721D4FA5}" dt="2021-12-02T12:15:06.494" v="298" actId="26606"/>
          <ac:spMkLst>
            <pc:docMk/>
            <pc:sldMk cId="2304063452" sldId="256"/>
            <ac:spMk id="2" creationId="{B7D93561-5E7A-4423-BE7F-56B6AFE3A598}"/>
          </ac:spMkLst>
        </pc:spChg>
        <pc:spChg chg="mod">
          <ac:chgData name="Barr, Melissa G." userId="fe31ceac-2880-4bc2-84ad-8ef3fbe4e464" providerId="ADAL" clId="{7DCE68E6-3822-469A-B4E3-228D721D4FA5}" dt="2021-12-02T12:15:06.494" v="298" actId="26606"/>
          <ac:spMkLst>
            <pc:docMk/>
            <pc:sldMk cId="2304063452" sldId="256"/>
            <ac:spMk id="3" creationId="{4FF39B35-1601-4F79-B8DF-35102FF386CD}"/>
          </ac:spMkLst>
        </pc:spChg>
        <pc:spChg chg="add del">
          <ac:chgData name="Barr, Melissa G." userId="fe31ceac-2880-4bc2-84ad-8ef3fbe4e464" providerId="ADAL" clId="{7DCE68E6-3822-469A-B4E3-228D721D4FA5}" dt="2021-12-01T12:41:42.994" v="232" actId="26606"/>
          <ac:spMkLst>
            <pc:docMk/>
            <pc:sldMk cId="2304063452" sldId="256"/>
            <ac:spMk id="10" creationId="{129579E8-8FA2-4D2F-A8F9-7EF7C959431C}"/>
          </ac:spMkLst>
        </pc:spChg>
        <pc:spChg chg="add del">
          <ac:chgData name="Barr, Melissa G." userId="fe31ceac-2880-4bc2-84ad-8ef3fbe4e464" providerId="ADAL" clId="{7DCE68E6-3822-469A-B4E3-228D721D4FA5}" dt="2021-12-01T12:41:27.528" v="221" actId="26606"/>
          <ac:spMkLst>
            <pc:docMk/>
            <pc:sldMk cId="2304063452" sldId="256"/>
            <ac:spMk id="19" creationId="{86295E7F-EA66-480B-B001-C8BE7CD61903}"/>
          </ac:spMkLst>
        </pc:spChg>
        <pc:spChg chg="add del">
          <ac:chgData name="Barr, Melissa G." userId="fe31ceac-2880-4bc2-84ad-8ef3fbe4e464" providerId="ADAL" clId="{7DCE68E6-3822-469A-B4E3-228D721D4FA5}" dt="2021-12-01T12:41:35.851" v="225" actId="26606"/>
          <ac:spMkLst>
            <pc:docMk/>
            <pc:sldMk cId="2304063452" sldId="256"/>
            <ac:spMk id="24" creationId="{74426AB7-D619-4515-962A-BC83909EC015}"/>
          </ac:spMkLst>
        </pc:spChg>
        <pc:spChg chg="add del">
          <ac:chgData name="Barr, Melissa G." userId="fe31ceac-2880-4bc2-84ad-8ef3fbe4e464" providerId="ADAL" clId="{7DCE68E6-3822-469A-B4E3-228D721D4FA5}" dt="2021-12-01T12:41:35.851" v="225" actId="26606"/>
          <ac:spMkLst>
            <pc:docMk/>
            <pc:sldMk cId="2304063452" sldId="256"/>
            <ac:spMk id="25" creationId="{DE47DF98-723F-4AAC-ABCF-CACBC438F78F}"/>
          </ac:spMkLst>
        </pc:spChg>
        <pc:spChg chg="add del">
          <ac:chgData name="Barr, Melissa G." userId="fe31ceac-2880-4bc2-84ad-8ef3fbe4e464" providerId="ADAL" clId="{7DCE68E6-3822-469A-B4E3-228D721D4FA5}" dt="2021-12-01T12:41:39.362" v="227" actId="26606"/>
          <ac:spMkLst>
            <pc:docMk/>
            <pc:sldMk cId="2304063452" sldId="256"/>
            <ac:spMk id="27" creationId="{EB270761-CC40-4F3F-A916-7E3BC3989348}"/>
          </ac:spMkLst>
        </pc:spChg>
        <pc:spChg chg="add del">
          <ac:chgData name="Barr, Melissa G." userId="fe31ceac-2880-4bc2-84ad-8ef3fbe4e464" providerId="ADAL" clId="{7DCE68E6-3822-469A-B4E3-228D721D4FA5}" dt="2021-12-01T12:41:39.362" v="227" actId="26606"/>
          <ac:spMkLst>
            <pc:docMk/>
            <pc:sldMk cId="2304063452" sldId="256"/>
            <ac:spMk id="28" creationId="{A2555B16-BE1D-4C33-A27C-FF0671B6C94C}"/>
          </ac:spMkLst>
        </pc:spChg>
        <pc:spChg chg="add del">
          <ac:chgData name="Barr, Melissa G." userId="fe31ceac-2880-4bc2-84ad-8ef3fbe4e464" providerId="ADAL" clId="{7DCE68E6-3822-469A-B4E3-228D721D4FA5}" dt="2021-12-01T12:41:42.239" v="229" actId="26606"/>
          <ac:spMkLst>
            <pc:docMk/>
            <pc:sldMk cId="2304063452" sldId="256"/>
            <ac:spMk id="30" creationId="{854DEE1C-7FD6-4FA0-A96A-BDF952F199AB}"/>
          </ac:spMkLst>
        </pc:spChg>
        <pc:spChg chg="add del">
          <ac:chgData name="Barr, Melissa G." userId="fe31ceac-2880-4bc2-84ad-8ef3fbe4e464" providerId="ADAL" clId="{7DCE68E6-3822-469A-B4E3-228D721D4FA5}" dt="2021-12-01T12:41:42.994" v="231" actId="26606"/>
          <ac:spMkLst>
            <pc:docMk/>
            <pc:sldMk cId="2304063452" sldId="256"/>
            <ac:spMk id="32" creationId="{129579E8-8FA2-4D2F-A8F9-7EF7C959431C}"/>
          </ac:spMkLst>
        </pc:spChg>
        <pc:spChg chg="add del">
          <ac:chgData name="Barr, Melissa G." userId="fe31ceac-2880-4bc2-84ad-8ef3fbe4e464" providerId="ADAL" clId="{7DCE68E6-3822-469A-B4E3-228D721D4FA5}" dt="2021-12-02T12:15:06.494" v="298" actId="26606"/>
          <ac:spMkLst>
            <pc:docMk/>
            <pc:sldMk cId="2304063452" sldId="256"/>
            <ac:spMk id="36" creationId="{86295E7F-EA66-480B-B001-C8BE7CD61903}"/>
          </ac:spMkLst>
        </pc:spChg>
        <pc:spChg chg="add">
          <ac:chgData name="Barr, Melissa G." userId="fe31ceac-2880-4bc2-84ad-8ef3fbe4e464" providerId="ADAL" clId="{7DCE68E6-3822-469A-B4E3-228D721D4FA5}" dt="2021-12-02T12:15:06.494" v="298" actId="26606"/>
          <ac:spMkLst>
            <pc:docMk/>
            <pc:sldMk cId="2304063452" sldId="256"/>
            <ac:spMk id="42" creationId="{823AC064-BC96-4F32-8AE1-B2FD38754823}"/>
          </ac:spMkLst>
        </pc:spChg>
        <pc:grpChg chg="add del">
          <ac:chgData name="Barr, Melissa G." userId="fe31ceac-2880-4bc2-84ad-8ef3fbe4e464" providerId="ADAL" clId="{7DCE68E6-3822-469A-B4E3-228D721D4FA5}" dt="2021-12-01T12:41:42.994" v="232" actId="26606"/>
          <ac:grpSpMkLst>
            <pc:docMk/>
            <pc:sldMk cId="2304063452" sldId="256"/>
            <ac:grpSpMk id="12" creationId="{3FEB7750-5E3F-43E4-B0BB-6614A165F8F7}"/>
          </ac:grpSpMkLst>
        </pc:grpChg>
        <pc:grpChg chg="add del">
          <ac:chgData name="Barr, Melissa G." userId="fe31ceac-2880-4bc2-84ad-8ef3fbe4e464" providerId="ADAL" clId="{7DCE68E6-3822-469A-B4E3-228D721D4FA5}" dt="2021-12-01T12:41:42.994" v="231" actId="26606"/>
          <ac:grpSpMkLst>
            <pc:docMk/>
            <pc:sldMk cId="2304063452" sldId="256"/>
            <ac:grpSpMk id="33" creationId="{3FEB7750-5E3F-43E4-B0BB-6614A165F8F7}"/>
          </ac:grpSpMkLst>
        </pc:grpChg>
        <pc:picChg chg="add mod">
          <ac:chgData name="Barr, Melissa G." userId="fe31ceac-2880-4bc2-84ad-8ef3fbe4e464" providerId="ADAL" clId="{7DCE68E6-3822-469A-B4E3-228D721D4FA5}" dt="2021-12-02T12:15:06.494" v="298" actId="26606"/>
          <ac:picMkLst>
            <pc:docMk/>
            <pc:sldMk cId="2304063452" sldId="256"/>
            <ac:picMk id="5" creationId="{44FFB24B-4F7B-442E-AF5A-51E70B216BA2}"/>
          </ac:picMkLst>
        </pc:picChg>
        <pc:picChg chg="add del mod">
          <ac:chgData name="Barr, Melissa G." userId="fe31ceac-2880-4bc2-84ad-8ef3fbe4e464" providerId="ADAL" clId="{7DCE68E6-3822-469A-B4E3-228D721D4FA5}" dt="2021-12-01T14:09:11.072" v="262" actId="478"/>
          <ac:picMkLst>
            <pc:docMk/>
            <pc:sldMk cId="2304063452" sldId="256"/>
            <ac:picMk id="5" creationId="{48ADA34F-A678-40C3-9AB0-425C0FEE3516}"/>
          </ac:picMkLst>
        </pc:picChg>
        <pc:picChg chg="add del mod ord">
          <ac:chgData name="Barr, Melissa G." userId="fe31ceac-2880-4bc2-84ad-8ef3fbe4e464" providerId="ADAL" clId="{7DCE68E6-3822-469A-B4E3-228D721D4FA5}" dt="2021-12-02T12:14:00.052" v="270" actId="478"/>
          <ac:picMkLst>
            <pc:docMk/>
            <pc:sldMk cId="2304063452" sldId="256"/>
            <ac:picMk id="6" creationId="{F75ED6EC-2D74-4E76-A2F8-16A2339BC0CA}"/>
          </ac:picMkLst>
        </pc:picChg>
        <pc:cxnChg chg="add del">
          <ac:chgData name="Barr, Melissa G." userId="fe31ceac-2880-4bc2-84ad-8ef3fbe4e464" providerId="ADAL" clId="{7DCE68E6-3822-469A-B4E3-228D721D4FA5}" dt="2021-12-01T12:41:27.528" v="221" actId="26606"/>
          <ac:cxnSpMkLst>
            <pc:docMk/>
            <pc:sldMk cId="2304063452" sldId="256"/>
            <ac:cxnSpMk id="21" creationId="{E126E481-B945-4179-BD79-05E96E9B29E1}"/>
          </ac:cxnSpMkLst>
        </pc:cxnChg>
        <pc:cxnChg chg="add del">
          <ac:chgData name="Barr, Melissa G." userId="fe31ceac-2880-4bc2-84ad-8ef3fbe4e464" providerId="ADAL" clId="{7DCE68E6-3822-469A-B4E3-228D721D4FA5}" dt="2021-12-01T12:41:35.851" v="225" actId="26606"/>
          <ac:cxnSpMkLst>
            <pc:docMk/>
            <pc:sldMk cId="2304063452" sldId="256"/>
            <ac:cxnSpMk id="23" creationId="{EA29FC7C-9308-4FDE-8DCA-405668055B0F}"/>
          </ac:cxnSpMkLst>
        </pc:cxnChg>
        <pc:cxnChg chg="add del">
          <ac:chgData name="Barr, Melissa G." userId="fe31ceac-2880-4bc2-84ad-8ef3fbe4e464" providerId="ADAL" clId="{7DCE68E6-3822-469A-B4E3-228D721D4FA5}" dt="2021-12-02T12:15:06.494" v="298" actId="26606"/>
          <ac:cxnSpMkLst>
            <pc:docMk/>
            <pc:sldMk cId="2304063452" sldId="256"/>
            <ac:cxnSpMk id="37" creationId="{E126E481-B945-4179-BD79-05E96E9B29E1}"/>
          </ac:cxnSpMkLst>
        </pc:cxnChg>
        <pc:cxnChg chg="add">
          <ac:chgData name="Barr, Melissa G." userId="fe31ceac-2880-4bc2-84ad-8ef3fbe4e464" providerId="ADAL" clId="{7DCE68E6-3822-469A-B4E3-228D721D4FA5}" dt="2021-12-02T12:15:06.494" v="298" actId="26606"/>
          <ac:cxnSpMkLst>
            <pc:docMk/>
            <pc:sldMk cId="2304063452" sldId="256"/>
            <ac:cxnSpMk id="44" creationId="{A58B1B64-31F5-4A02-8CDF-89C2A37BF4AB}"/>
          </ac:cxnSpMkLst>
        </pc:cxnChg>
      </pc:sldChg>
      <pc:sldChg chg="modSp mod">
        <pc:chgData name="Barr, Melissa G." userId="fe31ceac-2880-4bc2-84ad-8ef3fbe4e464" providerId="ADAL" clId="{7DCE68E6-3822-469A-B4E3-228D721D4FA5}" dt="2021-12-01T12:42:03.128" v="242" actId="20577"/>
        <pc:sldMkLst>
          <pc:docMk/>
          <pc:sldMk cId="3286294091" sldId="257"/>
        </pc:sldMkLst>
        <pc:spChg chg="mod">
          <ac:chgData name="Barr, Melissa G." userId="fe31ceac-2880-4bc2-84ad-8ef3fbe4e464" providerId="ADAL" clId="{7DCE68E6-3822-469A-B4E3-228D721D4FA5}" dt="2021-12-01T12:42:03.128" v="242" actId="20577"/>
          <ac:spMkLst>
            <pc:docMk/>
            <pc:sldMk cId="3286294091" sldId="257"/>
            <ac:spMk id="3" creationId="{EF134A4E-D823-41CA-AF8B-26194D589E40}"/>
          </ac:spMkLst>
        </pc:spChg>
      </pc:sldChg>
      <pc:sldChg chg="addSp delSp modSp mod">
        <pc:chgData name="Barr, Melissa G." userId="fe31ceac-2880-4bc2-84ad-8ef3fbe4e464" providerId="ADAL" clId="{7DCE68E6-3822-469A-B4E3-228D721D4FA5}" dt="2021-12-01T12:42:16.652" v="245" actId="14100"/>
        <pc:sldMkLst>
          <pc:docMk/>
          <pc:sldMk cId="1973019348" sldId="258"/>
        </pc:sldMkLst>
        <pc:spChg chg="mod">
          <ac:chgData name="Barr, Melissa G." userId="fe31ceac-2880-4bc2-84ad-8ef3fbe4e464" providerId="ADAL" clId="{7DCE68E6-3822-469A-B4E3-228D721D4FA5}" dt="2021-12-01T12:42:09.068" v="243" actId="26606"/>
          <ac:spMkLst>
            <pc:docMk/>
            <pc:sldMk cId="1973019348" sldId="258"/>
            <ac:spMk id="2" creationId="{960FA6B7-E3DD-4782-9C2C-40F7E593CD8A}"/>
          </ac:spMkLst>
        </pc:spChg>
        <pc:spChg chg="del">
          <ac:chgData name="Barr, Melissa G." userId="fe31ceac-2880-4bc2-84ad-8ef3fbe4e464" providerId="ADAL" clId="{7DCE68E6-3822-469A-B4E3-228D721D4FA5}" dt="2021-12-01T12:42:09.068" v="243" actId="26606"/>
          <ac:spMkLst>
            <pc:docMk/>
            <pc:sldMk cId="1973019348" sldId="258"/>
            <ac:spMk id="12" creationId="{5E39A796-BE83-48B1-B33F-35C4A32AAB57}"/>
          </ac:spMkLst>
        </pc:spChg>
        <pc:spChg chg="del">
          <ac:chgData name="Barr, Melissa G." userId="fe31ceac-2880-4bc2-84ad-8ef3fbe4e464" providerId="ADAL" clId="{7DCE68E6-3822-469A-B4E3-228D721D4FA5}" dt="2021-12-01T12:42:09.068" v="243" actId="26606"/>
          <ac:spMkLst>
            <pc:docMk/>
            <pc:sldMk cId="1973019348" sldId="258"/>
            <ac:spMk id="14" creationId="{72F84B47-E267-4194-8194-831DB7B5547F}"/>
          </ac:spMkLst>
        </pc:spChg>
        <pc:spChg chg="add">
          <ac:chgData name="Barr, Melissa G." userId="fe31ceac-2880-4bc2-84ad-8ef3fbe4e464" providerId="ADAL" clId="{7DCE68E6-3822-469A-B4E3-228D721D4FA5}" dt="2021-12-01T12:42:09.068" v="243" actId="26606"/>
          <ac:spMkLst>
            <pc:docMk/>
            <pc:sldMk cId="1973019348" sldId="258"/>
            <ac:spMk id="19" creationId="{B5A8AFA4-5C32-4100-9C6D-839A47E15FA0}"/>
          </ac:spMkLst>
        </pc:spChg>
        <pc:spChg chg="add">
          <ac:chgData name="Barr, Melissa G." userId="fe31ceac-2880-4bc2-84ad-8ef3fbe4e464" providerId="ADAL" clId="{7DCE68E6-3822-469A-B4E3-228D721D4FA5}" dt="2021-12-01T12:42:09.068" v="243" actId="26606"/>
          <ac:spMkLst>
            <pc:docMk/>
            <pc:sldMk cId="1973019348" sldId="258"/>
            <ac:spMk id="21" creationId="{96B5F253-7949-47C2-9DBD-1570ECDA2296}"/>
          </ac:spMkLst>
        </pc:spChg>
        <pc:picChg chg="mod">
          <ac:chgData name="Barr, Melissa G." userId="fe31ceac-2880-4bc2-84ad-8ef3fbe4e464" providerId="ADAL" clId="{7DCE68E6-3822-469A-B4E3-228D721D4FA5}" dt="2021-12-01T12:42:16.652" v="245" actId="14100"/>
          <ac:picMkLst>
            <pc:docMk/>
            <pc:sldMk cId="1973019348" sldId="258"/>
            <ac:picMk id="5" creationId="{7B78F80C-A5B7-4DD6-A26B-29F545C5743A}"/>
          </ac:picMkLst>
        </pc:picChg>
      </pc:sldChg>
      <pc:sldChg chg="addSp delSp modSp new mod setBg modAnim">
        <pc:chgData name="Barr, Melissa G." userId="fe31ceac-2880-4bc2-84ad-8ef3fbe4e464" providerId="ADAL" clId="{7DCE68E6-3822-469A-B4E3-228D721D4FA5}" dt="2021-12-01T12:38:40.991" v="176" actId="26606"/>
        <pc:sldMkLst>
          <pc:docMk/>
          <pc:sldMk cId="2843010457" sldId="259"/>
        </pc:sldMkLst>
        <pc:spChg chg="del">
          <ac:chgData name="Barr, Melissa G." userId="fe31ceac-2880-4bc2-84ad-8ef3fbe4e464" providerId="ADAL" clId="{7DCE68E6-3822-469A-B4E3-228D721D4FA5}" dt="2021-12-01T12:38:36.633" v="175" actId="478"/>
          <ac:spMkLst>
            <pc:docMk/>
            <pc:sldMk cId="2843010457" sldId="259"/>
            <ac:spMk id="2" creationId="{6C1BC50C-C6D0-40B5-8982-3A9DDEEC97AF}"/>
          </ac:spMkLst>
        </pc:spChg>
        <pc:spChg chg="del">
          <ac:chgData name="Barr, Melissa G." userId="fe31ceac-2880-4bc2-84ad-8ef3fbe4e464" providerId="ADAL" clId="{7DCE68E6-3822-469A-B4E3-228D721D4FA5}" dt="2021-12-01T12:34:58.638" v="1"/>
          <ac:spMkLst>
            <pc:docMk/>
            <pc:sldMk cId="2843010457" sldId="259"/>
            <ac:spMk id="3" creationId="{D0A2435F-F619-422C-8F50-50DF1E685870}"/>
          </ac:spMkLst>
        </pc:spChg>
        <pc:spChg chg="add">
          <ac:chgData name="Barr, Melissa G." userId="fe31ceac-2880-4bc2-84ad-8ef3fbe4e464" providerId="ADAL" clId="{7DCE68E6-3822-469A-B4E3-228D721D4FA5}" dt="2021-12-01T12:38:40.991" v="176" actId="26606"/>
          <ac:spMkLst>
            <pc:docMk/>
            <pc:sldMk cId="2843010457" sldId="259"/>
            <ac:spMk id="9" creationId="{3C5974B6-3353-4781-B620-BC5168DAE10D}"/>
          </ac:spMkLst>
        </pc:spChg>
        <pc:spChg chg="add">
          <ac:chgData name="Barr, Melissa G." userId="fe31ceac-2880-4bc2-84ad-8ef3fbe4e464" providerId="ADAL" clId="{7DCE68E6-3822-469A-B4E3-228D721D4FA5}" dt="2021-12-01T12:38:40.991" v="176" actId="26606"/>
          <ac:spMkLst>
            <pc:docMk/>
            <pc:sldMk cId="2843010457" sldId="259"/>
            <ac:spMk id="11" creationId="{0A2C0FD4-452B-439A-A978-C37BC16F59BA}"/>
          </ac:spMkLst>
        </pc:spChg>
        <pc:spChg chg="add">
          <ac:chgData name="Barr, Melissa G." userId="fe31ceac-2880-4bc2-84ad-8ef3fbe4e464" providerId="ADAL" clId="{7DCE68E6-3822-469A-B4E3-228D721D4FA5}" dt="2021-12-01T12:38:40.991" v="176" actId="26606"/>
          <ac:spMkLst>
            <pc:docMk/>
            <pc:sldMk cId="2843010457" sldId="259"/>
            <ac:spMk id="13" creationId="{16929AE4-43B6-494E-B7D6-F778AB2F2229}"/>
          </ac:spMkLst>
        </pc:spChg>
        <pc:spChg chg="add">
          <ac:chgData name="Barr, Melissa G." userId="fe31ceac-2880-4bc2-84ad-8ef3fbe4e464" providerId="ADAL" clId="{7DCE68E6-3822-469A-B4E3-228D721D4FA5}" dt="2021-12-01T12:38:40.991" v="176" actId="26606"/>
          <ac:spMkLst>
            <pc:docMk/>
            <pc:sldMk cId="2843010457" sldId="259"/>
            <ac:spMk id="15" creationId="{8CEE0D70-D5EB-4589-819D-77F64EC4FDE3}"/>
          </ac:spMkLst>
        </pc:spChg>
        <pc:spChg chg="add">
          <ac:chgData name="Barr, Melissa G." userId="fe31ceac-2880-4bc2-84ad-8ef3fbe4e464" providerId="ADAL" clId="{7DCE68E6-3822-469A-B4E3-228D721D4FA5}" dt="2021-12-01T12:38:40.991" v="176" actId="26606"/>
          <ac:spMkLst>
            <pc:docMk/>
            <pc:sldMk cId="2843010457" sldId="259"/>
            <ac:spMk id="17" creationId="{2A701B99-D75A-4647-9635-9858D3BA73F1}"/>
          </ac:spMkLst>
        </pc:spChg>
        <pc:spChg chg="add">
          <ac:chgData name="Barr, Melissa G." userId="fe31ceac-2880-4bc2-84ad-8ef3fbe4e464" providerId="ADAL" clId="{7DCE68E6-3822-469A-B4E3-228D721D4FA5}" dt="2021-12-01T12:38:40.991" v="176" actId="26606"/>
          <ac:spMkLst>
            <pc:docMk/>
            <pc:sldMk cId="2843010457" sldId="259"/>
            <ac:spMk id="19" creationId="{884DEADC-5415-4FC6-93F0-89769392AFD1}"/>
          </ac:spMkLst>
        </pc:spChg>
        <pc:picChg chg="add mod">
          <ac:chgData name="Barr, Melissa G." userId="fe31ceac-2880-4bc2-84ad-8ef3fbe4e464" providerId="ADAL" clId="{7DCE68E6-3822-469A-B4E3-228D721D4FA5}" dt="2021-12-01T12:38:40.991" v="176" actId="26606"/>
          <ac:picMkLst>
            <pc:docMk/>
            <pc:sldMk cId="2843010457" sldId="259"/>
            <ac:picMk id="4" creationId="{812AEC6C-DF3A-43A9-998A-34F399FBD587}"/>
          </ac:picMkLst>
        </pc:picChg>
      </pc:sldChg>
      <pc:sldChg chg="addSp delSp modSp new mod setBg modAnim">
        <pc:chgData name="Barr, Melissa G." userId="fe31ceac-2880-4bc2-84ad-8ef3fbe4e464" providerId="ADAL" clId="{7DCE68E6-3822-469A-B4E3-228D721D4FA5}" dt="2021-12-01T12:38:51.158" v="177" actId="26606"/>
        <pc:sldMkLst>
          <pc:docMk/>
          <pc:sldMk cId="2166298647" sldId="260"/>
        </pc:sldMkLst>
        <pc:spChg chg="del">
          <ac:chgData name="Barr, Melissa G." userId="fe31ceac-2880-4bc2-84ad-8ef3fbe4e464" providerId="ADAL" clId="{7DCE68E6-3822-469A-B4E3-228D721D4FA5}" dt="2021-12-01T12:38:33.134" v="174" actId="478"/>
          <ac:spMkLst>
            <pc:docMk/>
            <pc:sldMk cId="2166298647" sldId="260"/>
            <ac:spMk id="2" creationId="{ACE82D10-E92E-44E2-97C3-5FADD7FCD703}"/>
          </ac:spMkLst>
        </pc:spChg>
        <pc:spChg chg="del">
          <ac:chgData name="Barr, Melissa G." userId="fe31ceac-2880-4bc2-84ad-8ef3fbe4e464" providerId="ADAL" clId="{7DCE68E6-3822-469A-B4E3-228D721D4FA5}" dt="2021-12-01T12:35:47.188" v="3"/>
          <ac:spMkLst>
            <pc:docMk/>
            <pc:sldMk cId="2166298647" sldId="260"/>
            <ac:spMk id="3" creationId="{5034539D-8D78-4C1D-95D7-29822322E4BC}"/>
          </ac:spMkLst>
        </pc:spChg>
        <pc:spChg chg="add">
          <ac:chgData name="Barr, Melissa G." userId="fe31ceac-2880-4bc2-84ad-8ef3fbe4e464" providerId="ADAL" clId="{7DCE68E6-3822-469A-B4E3-228D721D4FA5}" dt="2021-12-01T12:38:51.158" v="177" actId="26606"/>
          <ac:spMkLst>
            <pc:docMk/>
            <pc:sldMk cId="2166298647" sldId="260"/>
            <ac:spMk id="9" creationId="{3C5974B6-3353-4781-B620-BC5168DAE10D}"/>
          </ac:spMkLst>
        </pc:spChg>
        <pc:spChg chg="add">
          <ac:chgData name="Barr, Melissa G." userId="fe31ceac-2880-4bc2-84ad-8ef3fbe4e464" providerId="ADAL" clId="{7DCE68E6-3822-469A-B4E3-228D721D4FA5}" dt="2021-12-01T12:38:51.158" v="177" actId="26606"/>
          <ac:spMkLst>
            <pc:docMk/>
            <pc:sldMk cId="2166298647" sldId="260"/>
            <ac:spMk id="11" creationId="{0A2C0FD4-452B-439A-A978-C37BC16F59BA}"/>
          </ac:spMkLst>
        </pc:spChg>
        <pc:spChg chg="add">
          <ac:chgData name="Barr, Melissa G." userId="fe31ceac-2880-4bc2-84ad-8ef3fbe4e464" providerId="ADAL" clId="{7DCE68E6-3822-469A-B4E3-228D721D4FA5}" dt="2021-12-01T12:38:51.158" v="177" actId="26606"/>
          <ac:spMkLst>
            <pc:docMk/>
            <pc:sldMk cId="2166298647" sldId="260"/>
            <ac:spMk id="13" creationId="{16929AE4-43B6-494E-B7D6-F778AB2F2229}"/>
          </ac:spMkLst>
        </pc:spChg>
        <pc:spChg chg="add">
          <ac:chgData name="Barr, Melissa G." userId="fe31ceac-2880-4bc2-84ad-8ef3fbe4e464" providerId="ADAL" clId="{7DCE68E6-3822-469A-B4E3-228D721D4FA5}" dt="2021-12-01T12:38:51.158" v="177" actId="26606"/>
          <ac:spMkLst>
            <pc:docMk/>
            <pc:sldMk cId="2166298647" sldId="260"/>
            <ac:spMk id="15" creationId="{8CEE0D70-D5EB-4589-819D-77F64EC4FDE3}"/>
          </ac:spMkLst>
        </pc:spChg>
        <pc:spChg chg="add">
          <ac:chgData name="Barr, Melissa G." userId="fe31ceac-2880-4bc2-84ad-8ef3fbe4e464" providerId="ADAL" clId="{7DCE68E6-3822-469A-B4E3-228D721D4FA5}" dt="2021-12-01T12:38:51.158" v="177" actId="26606"/>
          <ac:spMkLst>
            <pc:docMk/>
            <pc:sldMk cId="2166298647" sldId="260"/>
            <ac:spMk id="17" creationId="{2A701B99-D75A-4647-9635-9858D3BA73F1}"/>
          </ac:spMkLst>
        </pc:spChg>
        <pc:spChg chg="add">
          <ac:chgData name="Barr, Melissa G." userId="fe31ceac-2880-4bc2-84ad-8ef3fbe4e464" providerId="ADAL" clId="{7DCE68E6-3822-469A-B4E3-228D721D4FA5}" dt="2021-12-01T12:38:51.158" v="177" actId="26606"/>
          <ac:spMkLst>
            <pc:docMk/>
            <pc:sldMk cId="2166298647" sldId="260"/>
            <ac:spMk id="19" creationId="{884DEADC-5415-4FC6-93F0-89769392AFD1}"/>
          </ac:spMkLst>
        </pc:spChg>
        <pc:picChg chg="add mod">
          <ac:chgData name="Barr, Melissa G." userId="fe31ceac-2880-4bc2-84ad-8ef3fbe4e464" providerId="ADAL" clId="{7DCE68E6-3822-469A-B4E3-228D721D4FA5}" dt="2021-12-01T12:38:51.158" v="177" actId="26606"/>
          <ac:picMkLst>
            <pc:docMk/>
            <pc:sldMk cId="2166298647" sldId="260"/>
            <ac:picMk id="4" creationId="{AB5A66EB-346B-4D08-BD95-56E0CF77D491}"/>
          </ac:picMkLst>
        </pc:picChg>
      </pc:sldChg>
      <pc:sldChg chg="addSp delSp modSp new mod setBg">
        <pc:chgData name="Barr, Melissa G." userId="fe31ceac-2880-4bc2-84ad-8ef3fbe4e464" providerId="ADAL" clId="{7DCE68E6-3822-469A-B4E3-228D721D4FA5}" dt="2021-12-01T12:44:47.666" v="260" actId="1076"/>
        <pc:sldMkLst>
          <pc:docMk/>
          <pc:sldMk cId="1472129772" sldId="261"/>
        </pc:sldMkLst>
        <pc:spChg chg="mod">
          <ac:chgData name="Barr, Melissa G." userId="fe31ceac-2880-4bc2-84ad-8ef3fbe4e464" providerId="ADAL" clId="{7DCE68E6-3822-469A-B4E3-228D721D4FA5}" dt="2021-12-01T12:44:32.312" v="250" actId="1076"/>
          <ac:spMkLst>
            <pc:docMk/>
            <pc:sldMk cId="1472129772" sldId="261"/>
            <ac:spMk id="2" creationId="{CAE4C3D9-3D57-4E5C-A39B-46CADAF41622}"/>
          </ac:spMkLst>
        </pc:spChg>
        <pc:spChg chg="mod">
          <ac:chgData name="Barr, Melissa G." userId="fe31ceac-2880-4bc2-84ad-8ef3fbe4e464" providerId="ADAL" clId="{7DCE68E6-3822-469A-B4E3-228D721D4FA5}" dt="2021-12-01T12:44:47.666" v="260" actId="1076"/>
          <ac:spMkLst>
            <pc:docMk/>
            <pc:sldMk cId="1472129772" sldId="261"/>
            <ac:spMk id="3" creationId="{103679E9-25A0-4DBA-911E-90FEEE4E1465}"/>
          </ac:spMkLst>
        </pc:spChg>
        <pc:spChg chg="add del">
          <ac:chgData name="Barr, Melissa G." userId="fe31ceac-2880-4bc2-84ad-8ef3fbe4e464" providerId="ADAL" clId="{7DCE68E6-3822-469A-B4E3-228D721D4FA5}" dt="2021-12-01T12:44:26.306" v="248" actId="26606"/>
          <ac:spMkLst>
            <pc:docMk/>
            <pc:sldMk cId="1472129772" sldId="261"/>
            <ac:spMk id="71" creationId="{201CC55D-ED54-4C5C-95E6-10947BD1103B}"/>
          </ac:spMkLst>
        </pc:spChg>
        <pc:spChg chg="add del">
          <ac:chgData name="Barr, Melissa G." userId="fe31ceac-2880-4bc2-84ad-8ef3fbe4e464" providerId="ADAL" clId="{7DCE68E6-3822-469A-B4E3-228D721D4FA5}" dt="2021-12-01T12:44:26.306" v="248" actId="26606"/>
          <ac:spMkLst>
            <pc:docMk/>
            <pc:sldMk cId="1472129772" sldId="261"/>
            <ac:spMk id="77" creationId="{3873B707-463F-40B0-8227-E8CC6C67EB25}"/>
          </ac:spMkLst>
        </pc:spChg>
        <pc:spChg chg="add del">
          <ac:chgData name="Barr, Melissa G." userId="fe31ceac-2880-4bc2-84ad-8ef3fbe4e464" providerId="ADAL" clId="{7DCE68E6-3822-469A-B4E3-228D721D4FA5}" dt="2021-12-01T12:44:26.306" v="248" actId="26606"/>
          <ac:spMkLst>
            <pc:docMk/>
            <pc:sldMk cId="1472129772" sldId="261"/>
            <ac:spMk id="79" creationId="{C13237C8-E62C-4F0D-A318-BD6FB6C2D138}"/>
          </ac:spMkLst>
        </pc:spChg>
        <pc:spChg chg="add del">
          <ac:chgData name="Barr, Melissa G." userId="fe31ceac-2880-4bc2-84ad-8ef3fbe4e464" providerId="ADAL" clId="{7DCE68E6-3822-469A-B4E3-228D721D4FA5}" dt="2021-12-01T12:44:26.306" v="248" actId="26606"/>
          <ac:spMkLst>
            <pc:docMk/>
            <pc:sldMk cId="1472129772" sldId="261"/>
            <ac:spMk id="81" creationId="{19C9EAEA-39D0-4B0E-A0EB-51E7B26740B1}"/>
          </ac:spMkLst>
        </pc:spChg>
        <pc:spChg chg="add">
          <ac:chgData name="Barr, Melissa G." userId="fe31ceac-2880-4bc2-84ad-8ef3fbe4e464" providerId="ADAL" clId="{7DCE68E6-3822-469A-B4E3-228D721D4FA5}" dt="2021-12-01T12:44:26.316" v="249" actId="26606"/>
          <ac:spMkLst>
            <pc:docMk/>
            <pc:sldMk cId="1472129772" sldId="261"/>
            <ac:spMk id="2052" creationId="{85B9AB05-2A22-4BDA-B7D0-ECDC7B69FBC8}"/>
          </ac:spMkLst>
        </pc:spChg>
        <pc:spChg chg="add">
          <ac:chgData name="Barr, Melissa G." userId="fe31ceac-2880-4bc2-84ad-8ef3fbe4e464" providerId="ADAL" clId="{7DCE68E6-3822-469A-B4E3-228D721D4FA5}" dt="2021-12-01T12:44:26.316" v="249" actId="26606"/>
          <ac:spMkLst>
            <pc:docMk/>
            <pc:sldMk cId="1472129772" sldId="261"/>
            <ac:spMk id="2053" creationId="{D9759409-BDF8-4BFD-9AF3-4B5C04C2A162}"/>
          </ac:spMkLst>
        </pc:spChg>
        <pc:grpChg chg="add del">
          <ac:chgData name="Barr, Melissa G." userId="fe31ceac-2880-4bc2-84ad-8ef3fbe4e464" providerId="ADAL" clId="{7DCE68E6-3822-469A-B4E3-228D721D4FA5}" dt="2021-12-01T12:44:26.306" v="248" actId="26606"/>
          <ac:grpSpMkLst>
            <pc:docMk/>
            <pc:sldMk cId="1472129772" sldId="261"/>
            <ac:grpSpMk id="73" creationId="{1DE889C7-FAD6-4397-98E2-05D503484459}"/>
          </ac:grpSpMkLst>
        </pc:grpChg>
        <pc:picChg chg="add mod">
          <ac:chgData name="Barr, Melissa G." userId="fe31ceac-2880-4bc2-84ad-8ef3fbe4e464" providerId="ADAL" clId="{7DCE68E6-3822-469A-B4E3-228D721D4FA5}" dt="2021-12-01T12:44:26.316" v="249" actId="26606"/>
          <ac:picMkLst>
            <pc:docMk/>
            <pc:sldMk cId="1472129772" sldId="261"/>
            <ac:picMk id="2050" creationId="{3AFEC890-AA22-416A-B0B9-73211E71581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0F19B8-ADCC-496B-A89C-4045D88D6B6D}"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4CE05968-06DD-4580-A02A-4056A7FE2468}">
      <dgm:prSet/>
      <dgm:spPr/>
      <dgm:t>
        <a:bodyPr/>
        <a:lstStyle/>
        <a:p>
          <a:r>
            <a:rPr lang="en-US"/>
            <a:t>Your endangered animal slide must be uploaded the day before next class. </a:t>
          </a:r>
        </a:p>
      </dgm:t>
    </dgm:pt>
    <dgm:pt modelId="{66B27DB3-1B5D-43CA-A213-2F431862E276}" type="parTrans" cxnId="{7D24342F-9609-433F-BFA3-3B61A92DBE0E}">
      <dgm:prSet/>
      <dgm:spPr/>
      <dgm:t>
        <a:bodyPr/>
        <a:lstStyle/>
        <a:p>
          <a:endParaRPr lang="en-US"/>
        </a:p>
      </dgm:t>
    </dgm:pt>
    <dgm:pt modelId="{229DB945-5802-4AE3-A615-41A3549EE3BE}" type="sibTrans" cxnId="{7D24342F-9609-433F-BFA3-3B61A92DBE0E}">
      <dgm:prSet phldrT="1" phldr="0"/>
      <dgm:spPr/>
      <dgm:t>
        <a:bodyPr/>
        <a:lstStyle/>
        <a:p>
          <a:r>
            <a:rPr lang="en-US"/>
            <a:t>1</a:t>
          </a:r>
        </a:p>
      </dgm:t>
    </dgm:pt>
    <dgm:pt modelId="{7373A748-C315-4A28-8CAB-0770CF1F8DD8}">
      <dgm:prSet/>
      <dgm:spPr/>
      <dgm:t>
        <a:bodyPr/>
        <a:lstStyle/>
        <a:p>
          <a:r>
            <a:rPr lang="en-US"/>
            <a:t>Continue checking your grades on Schoology. </a:t>
          </a:r>
        </a:p>
      </dgm:t>
    </dgm:pt>
    <dgm:pt modelId="{133BDA28-EDCD-4F33-81A9-8541FADC63F3}" type="parTrans" cxnId="{A9CB6AE0-6CE7-4355-88CB-A8B0941D97DE}">
      <dgm:prSet/>
      <dgm:spPr/>
      <dgm:t>
        <a:bodyPr/>
        <a:lstStyle/>
        <a:p>
          <a:endParaRPr lang="en-US"/>
        </a:p>
      </dgm:t>
    </dgm:pt>
    <dgm:pt modelId="{35F905D2-F34A-4466-9CA6-9B39D865B84F}" type="sibTrans" cxnId="{A9CB6AE0-6CE7-4355-88CB-A8B0941D97DE}">
      <dgm:prSet phldrT="2" phldr="0"/>
      <dgm:spPr/>
      <dgm:t>
        <a:bodyPr/>
        <a:lstStyle/>
        <a:p>
          <a:r>
            <a:rPr lang="en-US"/>
            <a:t>2</a:t>
          </a:r>
        </a:p>
      </dgm:t>
    </dgm:pt>
    <dgm:pt modelId="{037B5678-8DE3-4F78-93BA-B57F887222C5}">
      <dgm:prSet/>
      <dgm:spPr/>
      <dgm:t>
        <a:bodyPr/>
        <a:lstStyle/>
        <a:p>
          <a:r>
            <a:rPr lang="en-US"/>
            <a:t>Send me a message as needed. </a:t>
          </a:r>
        </a:p>
      </dgm:t>
    </dgm:pt>
    <dgm:pt modelId="{41F0DE88-4ABE-424C-9901-C6F0083D6E41}" type="parTrans" cxnId="{95D2F2A4-E5A0-456E-A2C6-33FAD48D8242}">
      <dgm:prSet/>
      <dgm:spPr/>
      <dgm:t>
        <a:bodyPr/>
        <a:lstStyle/>
        <a:p>
          <a:endParaRPr lang="en-US"/>
        </a:p>
      </dgm:t>
    </dgm:pt>
    <dgm:pt modelId="{C4F39705-88B4-4A4E-916A-BAB54C42834E}" type="sibTrans" cxnId="{95D2F2A4-E5A0-456E-A2C6-33FAD48D8242}">
      <dgm:prSet phldrT="3" phldr="0"/>
      <dgm:spPr/>
      <dgm:t>
        <a:bodyPr/>
        <a:lstStyle/>
        <a:p>
          <a:r>
            <a:rPr lang="en-US"/>
            <a:t>3</a:t>
          </a:r>
        </a:p>
      </dgm:t>
    </dgm:pt>
    <dgm:pt modelId="{BF51912C-051E-4B39-A938-40D005D6B3B7}">
      <dgm:prSet/>
      <dgm:spPr/>
      <dgm:t>
        <a:bodyPr/>
        <a:lstStyle/>
        <a:p>
          <a:r>
            <a:rPr lang="en-US"/>
            <a:t>Have a great day! </a:t>
          </a:r>
        </a:p>
      </dgm:t>
    </dgm:pt>
    <dgm:pt modelId="{C5C24151-4835-4DC8-99E0-5EB8F0B9E2E0}" type="parTrans" cxnId="{7B545E88-1679-47EE-B5BC-A460521AB86E}">
      <dgm:prSet/>
      <dgm:spPr/>
      <dgm:t>
        <a:bodyPr/>
        <a:lstStyle/>
        <a:p>
          <a:endParaRPr lang="en-US"/>
        </a:p>
      </dgm:t>
    </dgm:pt>
    <dgm:pt modelId="{27C3BEA0-6142-4CEB-8D43-16BE502ABABE}" type="sibTrans" cxnId="{7B545E88-1679-47EE-B5BC-A460521AB86E}">
      <dgm:prSet phldrT="4" phldr="0"/>
      <dgm:spPr/>
      <dgm:t>
        <a:bodyPr/>
        <a:lstStyle/>
        <a:p>
          <a:r>
            <a:rPr lang="en-US"/>
            <a:t>4</a:t>
          </a:r>
        </a:p>
      </dgm:t>
    </dgm:pt>
    <dgm:pt modelId="{6C3E4D32-70E5-4472-A564-D193FE3D5664}" type="pres">
      <dgm:prSet presAssocID="{280F19B8-ADCC-496B-A89C-4045D88D6B6D}" presName="Name0" presStyleCnt="0">
        <dgm:presLayoutVars>
          <dgm:animLvl val="lvl"/>
          <dgm:resizeHandles val="exact"/>
        </dgm:presLayoutVars>
      </dgm:prSet>
      <dgm:spPr/>
    </dgm:pt>
    <dgm:pt modelId="{5C2BA6EC-00FC-436A-933C-8D208B928940}" type="pres">
      <dgm:prSet presAssocID="{4CE05968-06DD-4580-A02A-4056A7FE2468}" presName="compositeNode" presStyleCnt="0">
        <dgm:presLayoutVars>
          <dgm:bulletEnabled val="1"/>
        </dgm:presLayoutVars>
      </dgm:prSet>
      <dgm:spPr/>
    </dgm:pt>
    <dgm:pt modelId="{38E7E386-08B9-4C78-A943-0A22D1A81060}" type="pres">
      <dgm:prSet presAssocID="{4CE05968-06DD-4580-A02A-4056A7FE2468}" presName="bgRect" presStyleLbl="bgAccFollowNode1" presStyleIdx="0" presStyleCnt="4"/>
      <dgm:spPr/>
    </dgm:pt>
    <dgm:pt modelId="{16C442C8-1A46-4C72-881F-1413D2CA9069}" type="pres">
      <dgm:prSet presAssocID="{229DB945-5802-4AE3-A615-41A3549EE3BE}" presName="sibTransNodeCircle" presStyleLbl="alignNode1" presStyleIdx="0" presStyleCnt="8">
        <dgm:presLayoutVars>
          <dgm:chMax val="0"/>
          <dgm:bulletEnabled/>
        </dgm:presLayoutVars>
      </dgm:prSet>
      <dgm:spPr/>
    </dgm:pt>
    <dgm:pt modelId="{7C8F8E92-27F8-4866-89DD-DB5DD27301DB}" type="pres">
      <dgm:prSet presAssocID="{4CE05968-06DD-4580-A02A-4056A7FE2468}" presName="bottomLine" presStyleLbl="alignNode1" presStyleIdx="1" presStyleCnt="8">
        <dgm:presLayoutVars/>
      </dgm:prSet>
      <dgm:spPr/>
    </dgm:pt>
    <dgm:pt modelId="{DA424E15-D77A-443C-BBE0-4B45198FD679}" type="pres">
      <dgm:prSet presAssocID="{4CE05968-06DD-4580-A02A-4056A7FE2468}" presName="nodeText" presStyleLbl="bgAccFollowNode1" presStyleIdx="0" presStyleCnt="4">
        <dgm:presLayoutVars>
          <dgm:bulletEnabled val="1"/>
        </dgm:presLayoutVars>
      </dgm:prSet>
      <dgm:spPr/>
    </dgm:pt>
    <dgm:pt modelId="{0A9B1BD2-95D4-4C29-8229-22F7094F516D}" type="pres">
      <dgm:prSet presAssocID="{229DB945-5802-4AE3-A615-41A3549EE3BE}" presName="sibTrans" presStyleCnt="0"/>
      <dgm:spPr/>
    </dgm:pt>
    <dgm:pt modelId="{83DADBFA-DD93-4102-9E77-94E9B538D494}" type="pres">
      <dgm:prSet presAssocID="{7373A748-C315-4A28-8CAB-0770CF1F8DD8}" presName="compositeNode" presStyleCnt="0">
        <dgm:presLayoutVars>
          <dgm:bulletEnabled val="1"/>
        </dgm:presLayoutVars>
      </dgm:prSet>
      <dgm:spPr/>
    </dgm:pt>
    <dgm:pt modelId="{BF529C8C-8510-4726-9F49-66A1694A506A}" type="pres">
      <dgm:prSet presAssocID="{7373A748-C315-4A28-8CAB-0770CF1F8DD8}" presName="bgRect" presStyleLbl="bgAccFollowNode1" presStyleIdx="1" presStyleCnt="4"/>
      <dgm:spPr/>
    </dgm:pt>
    <dgm:pt modelId="{C5F6AAF7-EAC4-4C77-B900-050359D2C30B}" type="pres">
      <dgm:prSet presAssocID="{35F905D2-F34A-4466-9CA6-9B39D865B84F}" presName="sibTransNodeCircle" presStyleLbl="alignNode1" presStyleIdx="2" presStyleCnt="8">
        <dgm:presLayoutVars>
          <dgm:chMax val="0"/>
          <dgm:bulletEnabled/>
        </dgm:presLayoutVars>
      </dgm:prSet>
      <dgm:spPr/>
    </dgm:pt>
    <dgm:pt modelId="{37960BDD-036C-4550-BD85-6F50B04F937C}" type="pres">
      <dgm:prSet presAssocID="{7373A748-C315-4A28-8CAB-0770CF1F8DD8}" presName="bottomLine" presStyleLbl="alignNode1" presStyleIdx="3" presStyleCnt="8">
        <dgm:presLayoutVars/>
      </dgm:prSet>
      <dgm:spPr/>
    </dgm:pt>
    <dgm:pt modelId="{15E7602B-A164-43B7-8E2B-2111C7043116}" type="pres">
      <dgm:prSet presAssocID="{7373A748-C315-4A28-8CAB-0770CF1F8DD8}" presName="nodeText" presStyleLbl="bgAccFollowNode1" presStyleIdx="1" presStyleCnt="4">
        <dgm:presLayoutVars>
          <dgm:bulletEnabled val="1"/>
        </dgm:presLayoutVars>
      </dgm:prSet>
      <dgm:spPr/>
    </dgm:pt>
    <dgm:pt modelId="{85008835-69E0-4834-955A-820C7D61275A}" type="pres">
      <dgm:prSet presAssocID="{35F905D2-F34A-4466-9CA6-9B39D865B84F}" presName="sibTrans" presStyleCnt="0"/>
      <dgm:spPr/>
    </dgm:pt>
    <dgm:pt modelId="{AA902CDE-5C42-4A0E-8730-A5E931382EE4}" type="pres">
      <dgm:prSet presAssocID="{037B5678-8DE3-4F78-93BA-B57F887222C5}" presName="compositeNode" presStyleCnt="0">
        <dgm:presLayoutVars>
          <dgm:bulletEnabled val="1"/>
        </dgm:presLayoutVars>
      </dgm:prSet>
      <dgm:spPr/>
    </dgm:pt>
    <dgm:pt modelId="{FFDCCA80-55DF-4699-8211-889A717BD062}" type="pres">
      <dgm:prSet presAssocID="{037B5678-8DE3-4F78-93BA-B57F887222C5}" presName="bgRect" presStyleLbl="bgAccFollowNode1" presStyleIdx="2" presStyleCnt="4"/>
      <dgm:spPr/>
    </dgm:pt>
    <dgm:pt modelId="{8EAF8AB4-08CC-452A-8259-BEAD99C1B1DF}" type="pres">
      <dgm:prSet presAssocID="{C4F39705-88B4-4A4E-916A-BAB54C42834E}" presName="sibTransNodeCircle" presStyleLbl="alignNode1" presStyleIdx="4" presStyleCnt="8">
        <dgm:presLayoutVars>
          <dgm:chMax val="0"/>
          <dgm:bulletEnabled/>
        </dgm:presLayoutVars>
      </dgm:prSet>
      <dgm:spPr/>
    </dgm:pt>
    <dgm:pt modelId="{F2E57AC0-A1C6-44B9-AEF1-687D20DEFAB2}" type="pres">
      <dgm:prSet presAssocID="{037B5678-8DE3-4F78-93BA-B57F887222C5}" presName="bottomLine" presStyleLbl="alignNode1" presStyleIdx="5" presStyleCnt="8">
        <dgm:presLayoutVars/>
      </dgm:prSet>
      <dgm:spPr/>
    </dgm:pt>
    <dgm:pt modelId="{651001F8-DF18-48E2-9DCA-C6984CDF2CB1}" type="pres">
      <dgm:prSet presAssocID="{037B5678-8DE3-4F78-93BA-B57F887222C5}" presName="nodeText" presStyleLbl="bgAccFollowNode1" presStyleIdx="2" presStyleCnt="4">
        <dgm:presLayoutVars>
          <dgm:bulletEnabled val="1"/>
        </dgm:presLayoutVars>
      </dgm:prSet>
      <dgm:spPr/>
    </dgm:pt>
    <dgm:pt modelId="{04451C16-996D-47B0-A6C7-5849BF1B0477}" type="pres">
      <dgm:prSet presAssocID="{C4F39705-88B4-4A4E-916A-BAB54C42834E}" presName="sibTrans" presStyleCnt="0"/>
      <dgm:spPr/>
    </dgm:pt>
    <dgm:pt modelId="{4424274E-C9FC-4B9D-94A8-A7133109C876}" type="pres">
      <dgm:prSet presAssocID="{BF51912C-051E-4B39-A938-40D005D6B3B7}" presName="compositeNode" presStyleCnt="0">
        <dgm:presLayoutVars>
          <dgm:bulletEnabled val="1"/>
        </dgm:presLayoutVars>
      </dgm:prSet>
      <dgm:spPr/>
    </dgm:pt>
    <dgm:pt modelId="{14506E46-6AAC-414F-84F8-6963783BE82E}" type="pres">
      <dgm:prSet presAssocID="{BF51912C-051E-4B39-A938-40D005D6B3B7}" presName="bgRect" presStyleLbl="bgAccFollowNode1" presStyleIdx="3" presStyleCnt="4"/>
      <dgm:spPr/>
    </dgm:pt>
    <dgm:pt modelId="{7AB89A50-5516-470B-A257-0448364AD1C1}" type="pres">
      <dgm:prSet presAssocID="{27C3BEA0-6142-4CEB-8D43-16BE502ABABE}" presName="sibTransNodeCircle" presStyleLbl="alignNode1" presStyleIdx="6" presStyleCnt="8">
        <dgm:presLayoutVars>
          <dgm:chMax val="0"/>
          <dgm:bulletEnabled/>
        </dgm:presLayoutVars>
      </dgm:prSet>
      <dgm:spPr/>
    </dgm:pt>
    <dgm:pt modelId="{74A7A8A4-774D-48DC-9DE1-9BED02164286}" type="pres">
      <dgm:prSet presAssocID="{BF51912C-051E-4B39-A938-40D005D6B3B7}" presName="bottomLine" presStyleLbl="alignNode1" presStyleIdx="7" presStyleCnt="8">
        <dgm:presLayoutVars/>
      </dgm:prSet>
      <dgm:spPr/>
    </dgm:pt>
    <dgm:pt modelId="{BA08C083-92F5-4B05-9E41-D255447C574B}" type="pres">
      <dgm:prSet presAssocID="{BF51912C-051E-4B39-A938-40D005D6B3B7}" presName="nodeText" presStyleLbl="bgAccFollowNode1" presStyleIdx="3" presStyleCnt="4">
        <dgm:presLayoutVars>
          <dgm:bulletEnabled val="1"/>
        </dgm:presLayoutVars>
      </dgm:prSet>
      <dgm:spPr/>
    </dgm:pt>
  </dgm:ptLst>
  <dgm:cxnLst>
    <dgm:cxn modelId="{5B657205-7C43-4C40-9CC7-2706BFB3CA55}" type="presOf" srcId="{BF51912C-051E-4B39-A938-40D005D6B3B7}" destId="{BA08C083-92F5-4B05-9E41-D255447C574B}" srcOrd="1" destOrd="0" presId="urn:microsoft.com/office/officeart/2016/7/layout/BasicLinearProcessNumbered"/>
    <dgm:cxn modelId="{559ACB15-6917-4F26-B5DA-9B3AA48BF592}" type="presOf" srcId="{7373A748-C315-4A28-8CAB-0770CF1F8DD8}" destId="{BF529C8C-8510-4726-9F49-66A1694A506A}" srcOrd="0" destOrd="0" presId="urn:microsoft.com/office/officeart/2016/7/layout/BasicLinearProcessNumbered"/>
    <dgm:cxn modelId="{F272F618-FF47-4DE1-AD5A-477B91AEF496}" type="presOf" srcId="{7373A748-C315-4A28-8CAB-0770CF1F8DD8}" destId="{15E7602B-A164-43B7-8E2B-2111C7043116}" srcOrd="1" destOrd="0" presId="urn:microsoft.com/office/officeart/2016/7/layout/BasicLinearProcessNumbered"/>
    <dgm:cxn modelId="{5655C91F-E737-4C46-A2FC-348CC31CD3D3}" type="presOf" srcId="{4CE05968-06DD-4580-A02A-4056A7FE2468}" destId="{DA424E15-D77A-443C-BBE0-4B45198FD679}" srcOrd="1" destOrd="0" presId="urn:microsoft.com/office/officeart/2016/7/layout/BasicLinearProcessNumbered"/>
    <dgm:cxn modelId="{9F058424-5B4D-4779-8302-5DBC0528F005}" type="presOf" srcId="{BF51912C-051E-4B39-A938-40D005D6B3B7}" destId="{14506E46-6AAC-414F-84F8-6963783BE82E}" srcOrd="0" destOrd="0" presId="urn:microsoft.com/office/officeart/2016/7/layout/BasicLinearProcessNumbered"/>
    <dgm:cxn modelId="{7D24342F-9609-433F-BFA3-3B61A92DBE0E}" srcId="{280F19B8-ADCC-496B-A89C-4045D88D6B6D}" destId="{4CE05968-06DD-4580-A02A-4056A7FE2468}" srcOrd="0" destOrd="0" parTransId="{66B27DB3-1B5D-43CA-A213-2F431862E276}" sibTransId="{229DB945-5802-4AE3-A615-41A3549EE3BE}"/>
    <dgm:cxn modelId="{0BC81E67-4BFA-44F1-8C85-71286B5AF306}" type="presOf" srcId="{037B5678-8DE3-4F78-93BA-B57F887222C5}" destId="{FFDCCA80-55DF-4699-8211-889A717BD062}" srcOrd="0" destOrd="0" presId="urn:microsoft.com/office/officeart/2016/7/layout/BasicLinearProcessNumbered"/>
    <dgm:cxn modelId="{7B545E88-1679-47EE-B5BC-A460521AB86E}" srcId="{280F19B8-ADCC-496B-A89C-4045D88D6B6D}" destId="{BF51912C-051E-4B39-A938-40D005D6B3B7}" srcOrd="3" destOrd="0" parTransId="{C5C24151-4835-4DC8-99E0-5EB8F0B9E2E0}" sibTransId="{27C3BEA0-6142-4CEB-8D43-16BE502ABABE}"/>
    <dgm:cxn modelId="{645DCD99-00C5-4CA2-8503-953EFA09E67D}" type="presOf" srcId="{35F905D2-F34A-4466-9CA6-9B39D865B84F}" destId="{C5F6AAF7-EAC4-4C77-B900-050359D2C30B}" srcOrd="0" destOrd="0" presId="urn:microsoft.com/office/officeart/2016/7/layout/BasicLinearProcessNumbered"/>
    <dgm:cxn modelId="{95D2F2A4-E5A0-456E-A2C6-33FAD48D8242}" srcId="{280F19B8-ADCC-496B-A89C-4045D88D6B6D}" destId="{037B5678-8DE3-4F78-93BA-B57F887222C5}" srcOrd="2" destOrd="0" parTransId="{41F0DE88-4ABE-424C-9901-C6F0083D6E41}" sibTransId="{C4F39705-88B4-4A4E-916A-BAB54C42834E}"/>
    <dgm:cxn modelId="{357281AE-454F-4CEC-9FB7-D2EB669ED78B}" type="presOf" srcId="{27C3BEA0-6142-4CEB-8D43-16BE502ABABE}" destId="{7AB89A50-5516-470B-A257-0448364AD1C1}" srcOrd="0" destOrd="0" presId="urn:microsoft.com/office/officeart/2016/7/layout/BasicLinearProcessNumbered"/>
    <dgm:cxn modelId="{DE7CA3B6-21A1-4899-975E-4DA3E37F7833}" type="presOf" srcId="{4CE05968-06DD-4580-A02A-4056A7FE2468}" destId="{38E7E386-08B9-4C78-A943-0A22D1A81060}" srcOrd="0" destOrd="0" presId="urn:microsoft.com/office/officeart/2016/7/layout/BasicLinearProcessNumbered"/>
    <dgm:cxn modelId="{9E981AC0-E711-44EF-B716-5388B71891B0}" type="presOf" srcId="{280F19B8-ADCC-496B-A89C-4045D88D6B6D}" destId="{6C3E4D32-70E5-4472-A564-D193FE3D5664}" srcOrd="0" destOrd="0" presId="urn:microsoft.com/office/officeart/2016/7/layout/BasicLinearProcessNumbered"/>
    <dgm:cxn modelId="{87DE7DD1-C9DA-49FF-9052-9A2B6C908A84}" type="presOf" srcId="{037B5678-8DE3-4F78-93BA-B57F887222C5}" destId="{651001F8-DF18-48E2-9DCA-C6984CDF2CB1}" srcOrd="1" destOrd="0" presId="urn:microsoft.com/office/officeart/2016/7/layout/BasicLinearProcessNumbered"/>
    <dgm:cxn modelId="{2B48DBD5-04AB-4A33-8A43-C4AD91539253}" type="presOf" srcId="{229DB945-5802-4AE3-A615-41A3549EE3BE}" destId="{16C442C8-1A46-4C72-881F-1413D2CA9069}" srcOrd="0" destOrd="0" presId="urn:microsoft.com/office/officeart/2016/7/layout/BasicLinearProcessNumbered"/>
    <dgm:cxn modelId="{A9CB6AE0-6CE7-4355-88CB-A8B0941D97DE}" srcId="{280F19B8-ADCC-496B-A89C-4045D88D6B6D}" destId="{7373A748-C315-4A28-8CAB-0770CF1F8DD8}" srcOrd="1" destOrd="0" parTransId="{133BDA28-EDCD-4F33-81A9-8541FADC63F3}" sibTransId="{35F905D2-F34A-4466-9CA6-9B39D865B84F}"/>
    <dgm:cxn modelId="{970E1BFE-4DB1-4EA9-95A2-DE12B7A5456A}" type="presOf" srcId="{C4F39705-88B4-4A4E-916A-BAB54C42834E}" destId="{8EAF8AB4-08CC-452A-8259-BEAD99C1B1DF}" srcOrd="0" destOrd="0" presId="urn:microsoft.com/office/officeart/2016/7/layout/BasicLinearProcessNumbered"/>
    <dgm:cxn modelId="{819B2C6C-704E-40D9-B3DC-8512C9449951}" type="presParOf" srcId="{6C3E4D32-70E5-4472-A564-D193FE3D5664}" destId="{5C2BA6EC-00FC-436A-933C-8D208B928940}" srcOrd="0" destOrd="0" presId="urn:microsoft.com/office/officeart/2016/7/layout/BasicLinearProcessNumbered"/>
    <dgm:cxn modelId="{314C6DF2-819E-4F3C-A552-7E6E683CC64F}" type="presParOf" srcId="{5C2BA6EC-00FC-436A-933C-8D208B928940}" destId="{38E7E386-08B9-4C78-A943-0A22D1A81060}" srcOrd="0" destOrd="0" presId="urn:microsoft.com/office/officeart/2016/7/layout/BasicLinearProcessNumbered"/>
    <dgm:cxn modelId="{DADC1560-B4D2-4BD2-BDD9-5A42E5C98B3D}" type="presParOf" srcId="{5C2BA6EC-00FC-436A-933C-8D208B928940}" destId="{16C442C8-1A46-4C72-881F-1413D2CA9069}" srcOrd="1" destOrd="0" presId="urn:microsoft.com/office/officeart/2016/7/layout/BasicLinearProcessNumbered"/>
    <dgm:cxn modelId="{B5CF63BE-86A1-4A3A-862F-3FDB8DB93769}" type="presParOf" srcId="{5C2BA6EC-00FC-436A-933C-8D208B928940}" destId="{7C8F8E92-27F8-4866-89DD-DB5DD27301DB}" srcOrd="2" destOrd="0" presId="urn:microsoft.com/office/officeart/2016/7/layout/BasicLinearProcessNumbered"/>
    <dgm:cxn modelId="{1D57C892-8D1A-40D9-83F3-06287AE1FCC6}" type="presParOf" srcId="{5C2BA6EC-00FC-436A-933C-8D208B928940}" destId="{DA424E15-D77A-443C-BBE0-4B45198FD679}" srcOrd="3" destOrd="0" presId="urn:microsoft.com/office/officeart/2016/7/layout/BasicLinearProcessNumbered"/>
    <dgm:cxn modelId="{347C546C-DC7C-484A-8E80-82C61F13C860}" type="presParOf" srcId="{6C3E4D32-70E5-4472-A564-D193FE3D5664}" destId="{0A9B1BD2-95D4-4C29-8229-22F7094F516D}" srcOrd="1" destOrd="0" presId="urn:microsoft.com/office/officeart/2016/7/layout/BasicLinearProcessNumbered"/>
    <dgm:cxn modelId="{E52A9491-F4C8-4B3B-8054-E005D13DF4A3}" type="presParOf" srcId="{6C3E4D32-70E5-4472-A564-D193FE3D5664}" destId="{83DADBFA-DD93-4102-9E77-94E9B538D494}" srcOrd="2" destOrd="0" presId="urn:microsoft.com/office/officeart/2016/7/layout/BasicLinearProcessNumbered"/>
    <dgm:cxn modelId="{10FAF603-BB9D-47AD-9B45-C4EA1861B77E}" type="presParOf" srcId="{83DADBFA-DD93-4102-9E77-94E9B538D494}" destId="{BF529C8C-8510-4726-9F49-66A1694A506A}" srcOrd="0" destOrd="0" presId="urn:microsoft.com/office/officeart/2016/7/layout/BasicLinearProcessNumbered"/>
    <dgm:cxn modelId="{9510E921-62EA-4C11-A1DD-67EF444A57FD}" type="presParOf" srcId="{83DADBFA-DD93-4102-9E77-94E9B538D494}" destId="{C5F6AAF7-EAC4-4C77-B900-050359D2C30B}" srcOrd="1" destOrd="0" presId="urn:microsoft.com/office/officeart/2016/7/layout/BasicLinearProcessNumbered"/>
    <dgm:cxn modelId="{42FA4B5B-660E-407F-8418-D6D615BC08C4}" type="presParOf" srcId="{83DADBFA-DD93-4102-9E77-94E9B538D494}" destId="{37960BDD-036C-4550-BD85-6F50B04F937C}" srcOrd="2" destOrd="0" presId="urn:microsoft.com/office/officeart/2016/7/layout/BasicLinearProcessNumbered"/>
    <dgm:cxn modelId="{50F7B91C-F105-466C-AE79-45208EB2DD85}" type="presParOf" srcId="{83DADBFA-DD93-4102-9E77-94E9B538D494}" destId="{15E7602B-A164-43B7-8E2B-2111C7043116}" srcOrd="3" destOrd="0" presId="urn:microsoft.com/office/officeart/2016/7/layout/BasicLinearProcessNumbered"/>
    <dgm:cxn modelId="{902D735B-96A7-4B39-8AB2-D9B580998448}" type="presParOf" srcId="{6C3E4D32-70E5-4472-A564-D193FE3D5664}" destId="{85008835-69E0-4834-955A-820C7D61275A}" srcOrd="3" destOrd="0" presId="urn:microsoft.com/office/officeart/2016/7/layout/BasicLinearProcessNumbered"/>
    <dgm:cxn modelId="{E3F0F3EE-1FD7-403C-A52D-B7854E45D1ED}" type="presParOf" srcId="{6C3E4D32-70E5-4472-A564-D193FE3D5664}" destId="{AA902CDE-5C42-4A0E-8730-A5E931382EE4}" srcOrd="4" destOrd="0" presId="urn:microsoft.com/office/officeart/2016/7/layout/BasicLinearProcessNumbered"/>
    <dgm:cxn modelId="{E66903A2-D5AE-4192-BD84-EBB2BB96F6B6}" type="presParOf" srcId="{AA902CDE-5C42-4A0E-8730-A5E931382EE4}" destId="{FFDCCA80-55DF-4699-8211-889A717BD062}" srcOrd="0" destOrd="0" presId="urn:microsoft.com/office/officeart/2016/7/layout/BasicLinearProcessNumbered"/>
    <dgm:cxn modelId="{A87CC243-2DA3-4031-B65D-79CD5E450934}" type="presParOf" srcId="{AA902CDE-5C42-4A0E-8730-A5E931382EE4}" destId="{8EAF8AB4-08CC-452A-8259-BEAD99C1B1DF}" srcOrd="1" destOrd="0" presId="urn:microsoft.com/office/officeart/2016/7/layout/BasicLinearProcessNumbered"/>
    <dgm:cxn modelId="{EFF942B6-0515-4F6D-A7F3-5483220D7C1E}" type="presParOf" srcId="{AA902CDE-5C42-4A0E-8730-A5E931382EE4}" destId="{F2E57AC0-A1C6-44B9-AEF1-687D20DEFAB2}" srcOrd="2" destOrd="0" presId="urn:microsoft.com/office/officeart/2016/7/layout/BasicLinearProcessNumbered"/>
    <dgm:cxn modelId="{8F5DC0AB-6E4F-4E54-8EB1-58F029CD6FED}" type="presParOf" srcId="{AA902CDE-5C42-4A0E-8730-A5E931382EE4}" destId="{651001F8-DF18-48E2-9DCA-C6984CDF2CB1}" srcOrd="3" destOrd="0" presId="urn:microsoft.com/office/officeart/2016/7/layout/BasicLinearProcessNumbered"/>
    <dgm:cxn modelId="{A98FBCC5-2C7A-4CB8-8853-1488F07E8EA9}" type="presParOf" srcId="{6C3E4D32-70E5-4472-A564-D193FE3D5664}" destId="{04451C16-996D-47B0-A6C7-5849BF1B0477}" srcOrd="5" destOrd="0" presId="urn:microsoft.com/office/officeart/2016/7/layout/BasicLinearProcessNumbered"/>
    <dgm:cxn modelId="{D27B9CF4-3516-4D19-911C-897D2774415D}" type="presParOf" srcId="{6C3E4D32-70E5-4472-A564-D193FE3D5664}" destId="{4424274E-C9FC-4B9D-94A8-A7133109C876}" srcOrd="6" destOrd="0" presId="urn:microsoft.com/office/officeart/2016/7/layout/BasicLinearProcessNumbered"/>
    <dgm:cxn modelId="{85E996A1-6159-4701-AB31-E78AD8BE1618}" type="presParOf" srcId="{4424274E-C9FC-4B9D-94A8-A7133109C876}" destId="{14506E46-6AAC-414F-84F8-6963783BE82E}" srcOrd="0" destOrd="0" presId="urn:microsoft.com/office/officeart/2016/7/layout/BasicLinearProcessNumbered"/>
    <dgm:cxn modelId="{B304E02D-DCAD-4508-9052-571242605AEE}" type="presParOf" srcId="{4424274E-C9FC-4B9D-94A8-A7133109C876}" destId="{7AB89A50-5516-470B-A257-0448364AD1C1}" srcOrd="1" destOrd="0" presId="urn:microsoft.com/office/officeart/2016/7/layout/BasicLinearProcessNumbered"/>
    <dgm:cxn modelId="{A939577D-39B1-4B65-BE49-4CE175AE0A53}" type="presParOf" srcId="{4424274E-C9FC-4B9D-94A8-A7133109C876}" destId="{74A7A8A4-774D-48DC-9DE1-9BED02164286}" srcOrd="2" destOrd="0" presId="urn:microsoft.com/office/officeart/2016/7/layout/BasicLinearProcessNumbered"/>
    <dgm:cxn modelId="{C238A690-696C-4F47-B1AA-33A413BC2314}" type="presParOf" srcId="{4424274E-C9FC-4B9D-94A8-A7133109C876}" destId="{BA08C083-92F5-4B05-9E41-D255447C574B}"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E7E386-08B9-4C78-A943-0A22D1A81060}">
      <dsp:nvSpPr>
        <dsp:cNvPr id="0" name=""/>
        <dsp:cNvSpPr/>
      </dsp:nvSpPr>
      <dsp:spPr>
        <a:xfrm>
          <a:off x="2964" y="136707"/>
          <a:ext cx="2351960" cy="3292744"/>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3368" tIns="330200" rIns="183368" bIns="330200" numCol="1" spcCol="1270" anchor="t" anchorCtr="0">
          <a:noAutofit/>
        </a:bodyPr>
        <a:lstStyle/>
        <a:p>
          <a:pPr marL="0" lvl="0" indent="0" algn="l" defTabSz="800100">
            <a:lnSpc>
              <a:spcPct val="90000"/>
            </a:lnSpc>
            <a:spcBef>
              <a:spcPct val="0"/>
            </a:spcBef>
            <a:spcAft>
              <a:spcPct val="35000"/>
            </a:spcAft>
            <a:buNone/>
          </a:pPr>
          <a:r>
            <a:rPr lang="en-US" sz="1800" kern="1200"/>
            <a:t>Your endangered animal slide must be uploaded the day before next class. </a:t>
          </a:r>
        </a:p>
      </dsp:txBody>
      <dsp:txXfrm>
        <a:off x="2964" y="1387950"/>
        <a:ext cx="2351960" cy="1975646"/>
      </dsp:txXfrm>
    </dsp:sp>
    <dsp:sp modelId="{16C442C8-1A46-4C72-881F-1413D2CA9069}">
      <dsp:nvSpPr>
        <dsp:cNvPr id="0" name=""/>
        <dsp:cNvSpPr/>
      </dsp:nvSpPr>
      <dsp:spPr>
        <a:xfrm>
          <a:off x="685033" y="465982"/>
          <a:ext cx="987823" cy="987823"/>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015" tIns="12700" rIns="77015"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29696" y="610645"/>
        <a:ext cx="698497" cy="698497"/>
      </dsp:txXfrm>
    </dsp:sp>
    <dsp:sp modelId="{7C8F8E92-27F8-4866-89DD-DB5DD27301DB}">
      <dsp:nvSpPr>
        <dsp:cNvPr id="0" name=""/>
        <dsp:cNvSpPr/>
      </dsp:nvSpPr>
      <dsp:spPr>
        <a:xfrm>
          <a:off x="2964" y="3429380"/>
          <a:ext cx="2351960" cy="72"/>
        </a:xfrm>
        <a:prstGeom prst="rect">
          <a:avLst/>
        </a:prstGeom>
        <a:solidFill>
          <a:schemeClr val="accent5">
            <a:hueOff val="-965506"/>
            <a:satOff val="-2488"/>
            <a:lumOff val="-1681"/>
            <a:alphaOff val="0"/>
          </a:schemeClr>
        </a:solidFill>
        <a:ln w="12700" cap="flat" cmpd="sng" algn="ctr">
          <a:solidFill>
            <a:schemeClr val="accent5">
              <a:hueOff val="-965506"/>
              <a:satOff val="-2488"/>
              <a:lumOff val="-16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529C8C-8510-4726-9F49-66A1694A506A}">
      <dsp:nvSpPr>
        <dsp:cNvPr id="0" name=""/>
        <dsp:cNvSpPr/>
      </dsp:nvSpPr>
      <dsp:spPr>
        <a:xfrm>
          <a:off x="2590121" y="136707"/>
          <a:ext cx="2351960" cy="3292744"/>
        </a:xfrm>
        <a:prstGeom prst="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3368" tIns="330200" rIns="183368" bIns="330200" numCol="1" spcCol="1270" anchor="t" anchorCtr="0">
          <a:noAutofit/>
        </a:bodyPr>
        <a:lstStyle/>
        <a:p>
          <a:pPr marL="0" lvl="0" indent="0" algn="l" defTabSz="800100">
            <a:lnSpc>
              <a:spcPct val="90000"/>
            </a:lnSpc>
            <a:spcBef>
              <a:spcPct val="0"/>
            </a:spcBef>
            <a:spcAft>
              <a:spcPct val="35000"/>
            </a:spcAft>
            <a:buNone/>
          </a:pPr>
          <a:r>
            <a:rPr lang="en-US" sz="1800" kern="1200"/>
            <a:t>Continue checking your grades on Schoology. </a:t>
          </a:r>
        </a:p>
      </dsp:txBody>
      <dsp:txXfrm>
        <a:off x="2590121" y="1387950"/>
        <a:ext cx="2351960" cy="1975646"/>
      </dsp:txXfrm>
    </dsp:sp>
    <dsp:sp modelId="{C5F6AAF7-EAC4-4C77-B900-050359D2C30B}">
      <dsp:nvSpPr>
        <dsp:cNvPr id="0" name=""/>
        <dsp:cNvSpPr/>
      </dsp:nvSpPr>
      <dsp:spPr>
        <a:xfrm>
          <a:off x="3272189" y="465982"/>
          <a:ext cx="987823" cy="987823"/>
        </a:xfrm>
        <a:prstGeom prst="ellipse">
          <a:avLst/>
        </a:prstGeom>
        <a:solidFill>
          <a:schemeClr val="accent5">
            <a:hueOff val="-1931012"/>
            <a:satOff val="-4977"/>
            <a:lumOff val="-3361"/>
            <a:alphaOff val="0"/>
          </a:schemeClr>
        </a:solidFill>
        <a:ln w="12700" cap="flat" cmpd="sng" algn="ctr">
          <a:solidFill>
            <a:schemeClr val="accent5">
              <a:hueOff val="-1931012"/>
              <a:satOff val="-4977"/>
              <a:lumOff val="-33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015" tIns="12700" rIns="77015"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416852" y="610645"/>
        <a:ext cx="698497" cy="698497"/>
      </dsp:txXfrm>
    </dsp:sp>
    <dsp:sp modelId="{37960BDD-036C-4550-BD85-6F50B04F937C}">
      <dsp:nvSpPr>
        <dsp:cNvPr id="0" name=""/>
        <dsp:cNvSpPr/>
      </dsp:nvSpPr>
      <dsp:spPr>
        <a:xfrm>
          <a:off x="2590121" y="3429380"/>
          <a:ext cx="2351960" cy="72"/>
        </a:xfrm>
        <a:prstGeom prst="rect">
          <a:avLst/>
        </a:prstGeom>
        <a:solidFill>
          <a:schemeClr val="accent5">
            <a:hueOff val="-2896518"/>
            <a:satOff val="-7465"/>
            <a:lumOff val="-5042"/>
            <a:alphaOff val="0"/>
          </a:schemeClr>
        </a:solidFill>
        <a:ln w="12700" cap="flat" cmpd="sng" algn="ctr">
          <a:solidFill>
            <a:schemeClr val="accent5">
              <a:hueOff val="-2896518"/>
              <a:satOff val="-7465"/>
              <a:lumOff val="-504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DCCA80-55DF-4699-8211-889A717BD062}">
      <dsp:nvSpPr>
        <dsp:cNvPr id="0" name=""/>
        <dsp:cNvSpPr/>
      </dsp:nvSpPr>
      <dsp:spPr>
        <a:xfrm>
          <a:off x="5177278" y="136707"/>
          <a:ext cx="2351960" cy="3292744"/>
        </a:xfrm>
        <a:prstGeom prst="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3368" tIns="330200" rIns="183368" bIns="330200" numCol="1" spcCol="1270" anchor="t" anchorCtr="0">
          <a:noAutofit/>
        </a:bodyPr>
        <a:lstStyle/>
        <a:p>
          <a:pPr marL="0" lvl="0" indent="0" algn="l" defTabSz="800100">
            <a:lnSpc>
              <a:spcPct val="90000"/>
            </a:lnSpc>
            <a:spcBef>
              <a:spcPct val="0"/>
            </a:spcBef>
            <a:spcAft>
              <a:spcPct val="35000"/>
            </a:spcAft>
            <a:buNone/>
          </a:pPr>
          <a:r>
            <a:rPr lang="en-US" sz="1800" kern="1200"/>
            <a:t>Send me a message as needed. </a:t>
          </a:r>
        </a:p>
      </dsp:txBody>
      <dsp:txXfrm>
        <a:off x="5177278" y="1387950"/>
        <a:ext cx="2351960" cy="1975646"/>
      </dsp:txXfrm>
    </dsp:sp>
    <dsp:sp modelId="{8EAF8AB4-08CC-452A-8259-BEAD99C1B1DF}">
      <dsp:nvSpPr>
        <dsp:cNvPr id="0" name=""/>
        <dsp:cNvSpPr/>
      </dsp:nvSpPr>
      <dsp:spPr>
        <a:xfrm>
          <a:off x="5859346" y="465982"/>
          <a:ext cx="987823" cy="987823"/>
        </a:xfrm>
        <a:prstGeom prst="ellipse">
          <a:avLst/>
        </a:prstGeom>
        <a:solidFill>
          <a:schemeClr val="accent5">
            <a:hueOff val="-3862025"/>
            <a:satOff val="-9954"/>
            <a:lumOff val="-6723"/>
            <a:alphaOff val="0"/>
          </a:schemeClr>
        </a:solidFill>
        <a:ln w="12700" cap="flat" cmpd="sng" algn="ctr">
          <a:solidFill>
            <a:schemeClr val="accent5">
              <a:hueOff val="-3862025"/>
              <a:satOff val="-9954"/>
              <a:lumOff val="-672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015" tIns="12700" rIns="77015"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004009" y="610645"/>
        <a:ext cx="698497" cy="698497"/>
      </dsp:txXfrm>
    </dsp:sp>
    <dsp:sp modelId="{F2E57AC0-A1C6-44B9-AEF1-687D20DEFAB2}">
      <dsp:nvSpPr>
        <dsp:cNvPr id="0" name=""/>
        <dsp:cNvSpPr/>
      </dsp:nvSpPr>
      <dsp:spPr>
        <a:xfrm>
          <a:off x="5177278" y="3429380"/>
          <a:ext cx="2351960" cy="72"/>
        </a:xfrm>
        <a:prstGeom prst="rect">
          <a:avLst/>
        </a:prstGeom>
        <a:solidFill>
          <a:schemeClr val="accent5">
            <a:hueOff val="-4827531"/>
            <a:satOff val="-12442"/>
            <a:lumOff val="-8404"/>
            <a:alphaOff val="0"/>
          </a:schemeClr>
        </a:solidFill>
        <a:ln w="12700" cap="flat" cmpd="sng" algn="ctr">
          <a:solidFill>
            <a:schemeClr val="accent5">
              <a:hueOff val="-4827531"/>
              <a:satOff val="-12442"/>
              <a:lumOff val="-84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506E46-6AAC-414F-84F8-6963783BE82E}">
      <dsp:nvSpPr>
        <dsp:cNvPr id="0" name=""/>
        <dsp:cNvSpPr/>
      </dsp:nvSpPr>
      <dsp:spPr>
        <a:xfrm>
          <a:off x="7764434" y="136707"/>
          <a:ext cx="2351960" cy="3292744"/>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3368" tIns="330200" rIns="183368" bIns="330200" numCol="1" spcCol="1270" anchor="t" anchorCtr="0">
          <a:noAutofit/>
        </a:bodyPr>
        <a:lstStyle/>
        <a:p>
          <a:pPr marL="0" lvl="0" indent="0" algn="l" defTabSz="800100">
            <a:lnSpc>
              <a:spcPct val="90000"/>
            </a:lnSpc>
            <a:spcBef>
              <a:spcPct val="0"/>
            </a:spcBef>
            <a:spcAft>
              <a:spcPct val="35000"/>
            </a:spcAft>
            <a:buNone/>
          </a:pPr>
          <a:r>
            <a:rPr lang="en-US" sz="1800" kern="1200"/>
            <a:t>Have a great day! </a:t>
          </a:r>
        </a:p>
      </dsp:txBody>
      <dsp:txXfrm>
        <a:off x="7764434" y="1387950"/>
        <a:ext cx="2351960" cy="1975646"/>
      </dsp:txXfrm>
    </dsp:sp>
    <dsp:sp modelId="{7AB89A50-5516-470B-A257-0448364AD1C1}">
      <dsp:nvSpPr>
        <dsp:cNvPr id="0" name=""/>
        <dsp:cNvSpPr/>
      </dsp:nvSpPr>
      <dsp:spPr>
        <a:xfrm>
          <a:off x="8446503" y="465982"/>
          <a:ext cx="987823" cy="987823"/>
        </a:xfrm>
        <a:prstGeom prst="ellipse">
          <a:avLst/>
        </a:prstGeom>
        <a:solidFill>
          <a:schemeClr val="accent5">
            <a:hueOff val="-5793037"/>
            <a:satOff val="-14931"/>
            <a:lumOff val="-10084"/>
            <a:alphaOff val="0"/>
          </a:schemeClr>
        </a:solidFill>
        <a:ln w="12700" cap="flat" cmpd="sng" algn="ctr">
          <a:solidFill>
            <a:schemeClr val="accent5">
              <a:hueOff val="-5793037"/>
              <a:satOff val="-14931"/>
              <a:lumOff val="-100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7015" tIns="12700" rIns="77015"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8591166" y="610645"/>
        <a:ext cx="698497" cy="698497"/>
      </dsp:txXfrm>
    </dsp:sp>
    <dsp:sp modelId="{74A7A8A4-774D-48DC-9DE1-9BED02164286}">
      <dsp:nvSpPr>
        <dsp:cNvPr id="0" name=""/>
        <dsp:cNvSpPr/>
      </dsp:nvSpPr>
      <dsp:spPr>
        <a:xfrm>
          <a:off x="7764434" y="3429380"/>
          <a:ext cx="2351960" cy="72"/>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61507-B79A-4BD2-BD62-37EDC79F6D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8D0EB3-BEAA-4E0A-813F-B767C3F99B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67C8D6-BE7E-4F00-9152-7C7F97C2E8EE}"/>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E5932D0C-D635-4839-B71D-50931DFB49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09C92-5660-4C6B-A733-32C8275B8415}"/>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2868399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A2F0C-60B5-4259-9942-68DA8B3B4F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24416B-6530-402C-B831-19AC967105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A13EBF-DBC2-45C6-B1F3-D75C878721A3}"/>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7C1006EF-E8A7-45DF-88C9-66E4D60825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344396-FC63-48A2-8B90-102C8AFCA024}"/>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3431162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E260-65D5-4E96-8137-2FA857A3D0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CFDB-770E-4796-8451-B0448F404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025568-5FF2-432E-900B-5B63B6CD21FB}"/>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3CBED2F5-9C5B-4861-BD5F-473E440F0F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4185F2-AAD8-4445-A6AB-6865C1291315}"/>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1902434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824EC-55C8-43EE-B92D-9853AD816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096115-8085-4AB4-876D-DC77D766DB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24A6BD-260F-4911-8493-82B01E599B0D}"/>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4F3E2F05-92F7-4D85-A9C2-34D4822935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D0D944-9C6D-4A42-ADD3-F745FAD0A7D3}"/>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1529675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A3119-0B48-4D60-8449-9B48D00CBA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FDEB39-EF48-4E41-9AEB-C785335627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0B87F8-2A7E-4FF8-9A18-0FD6E326D00D}"/>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FD775631-A478-47B4-A9C7-8BA8A8BDE7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7053D-1286-475A-95C0-04926FF5CABC}"/>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2559196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F1578-3785-47F4-88EE-6FA139E922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97E22D-D12A-47EE-B11B-D991A5B2E1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A7976D-39FB-458B-AF57-4B6ADC0067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EE52B8-7A7B-44BE-A3DD-4728301D572E}"/>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6" name="Footer Placeholder 5">
            <a:extLst>
              <a:ext uri="{FF2B5EF4-FFF2-40B4-BE49-F238E27FC236}">
                <a16:creationId xmlns:a16="http://schemas.microsoft.com/office/drawing/2014/main" id="{0AAB9D82-7E84-47DA-9A94-F2527096FA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C235B5-A6B9-4EA1-AC79-9495DC1403C3}"/>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343106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FCEF7-87CA-456C-B193-30CFE88B00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0F4A55-CEF1-4648-9336-FE75C45654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406157-F689-4761-BB48-1B301C8137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00DF18-A3A8-441A-8FA0-85EB777D6A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2EA4AF-59BA-4B8B-B13D-C6C5047F91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498FB1-9D20-4777-9CCF-E3A76E7DA011}"/>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8" name="Footer Placeholder 7">
            <a:extLst>
              <a:ext uri="{FF2B5EF4-FFF2-40B4-BE49-F238E27FC236}">
                <a16:creationId xmlns:a16="http://schemas.microsoft.com/office/drawing/2014/main" id="{75E7E89F-8E49-41C0-8209-F3514582C4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350CF2-C95F-44E8-99F0-EC1E10D7D29D}"/>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658957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13473-8F84-41C6-BEC0-E41FF968C6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DFEB08-EF9B-406F-A45C-8F3FAB79D63A}"/>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4" name="Footer Placeholder 3">
            <a:extLst>
              <a:ext uri="{FF2B5EF4-FFF2-40B4-BE49-F238E27FC236}">
                <a16:creationId xmlns:a16="http://schemas.microsoft.com/office/drawing/2014/main" id="{F732BFC7-F5E7-4F45-8966-EBC1811C1E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25A868-04C2-48F8-A258-C61E5068CD56}"/>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4277614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E6AD4-0577-4568-93B0-612FE24DF201}"/>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3" name="Footer Placeholder 2">
            <a:extLst>
              <a:ext uri="{FF2B5EF4-FFF2-40B4-BE49-F238E27FC236}">
                <a16:creationId xmlns:a16="http://schemas.microsoft.com/office/drawing/2014/main" id="{C803A3E5-A195-4B49-A14F-CDD7CBC2BA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8A4576-0889-4588-AA10-D40870EB63A2}"/>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276289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C1D4-A7C8-45D4-9D1E-C38CEBB957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20BF4F-2AF4-4FDE-8AC8-D74FFFF71D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ECDBFF-AF72-416B-A425-B26622819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CC4AE0-9ABD-4957-A6A9-354D099D8137}"/>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6" name="Footer Placeholder 5">
            <a:extLst>
              <a:ext uri="{FF2B5EF4-FFF2-40B4-BE49-F238E27FC236}">
                <a16:creationId xmlns:a16="http://schemas.microsoft.com/office/drawing/2014/main" id="{E97B37B1-63AD-4621-9192-5D88D1854C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0E994C-8F73-40D6-8AAC-9B342F8536A1}"/>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2682572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34CDB-A03E-48AA-81C6-75068F737A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E26743-DDF2-4CD9-93C7-75E4B465EC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EEAF25-0F7E-4281-A221-63360C296B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CB77E-99A2-41FD-8CDE-3D1808884D14}"/>
              </a:ext>
            </a:extLst>
          </p:cNvPr>
          <p:cNvSpPr>
            <a:spLocks noGrp="1"/>
          </p:cNvSpPr>
          <p:nvPr>
            <p:ph type="dt" sz="half" idx="10"/>
          </p:nvPr>
        </p:nvSpPr>
        <p:spPr/>
        <p:txBody>
          <a:bodyPr/>
          <a:lstStyle/>
          <a:p>
            <a:fld id="{F3FF85A3-248A-4020-AE3F-2B35C3E07D16}" type="datetimeFigureOut">
              <a:rPr lang="en-US" smtClean="0"/>
              <a:t>10/20/2022</a:t>
            </a:fld>
            <a:endParaRPr lang="en-US"/>
          </a:p>
        </p:txBody>
      </p:sp>
      <p:sp>
        <p:nvSpPr>
          <p:cNvPr id="6" name="Footer Placeholder 5">
            <a:extLst>
              <a:ext uri="{FF2B5EF4-FFF2-40B4-BE49-F238E27FC236}">
                <a16:creationId xmlns:a16="http://schemas.microsoft.com/office/drawing/2014/main" id="{AC15F8D9-5DF8-43B5-AE1F-F92FE4291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8A479-CFF6-4D08-8D78-9CF745705ACB}"/>
              </a:ext>
            </a:extLst>
          </p:cNvPr>
          <p:cNvSpPr>
            <a:spLocks noGrp="1"/>
          </p:cNvSpPr>
          <p:nvPr>
            <p:ph type="sldNum" sz="quarter" idx="12"/>
          </p:nvPr>
        </p:nvSpPr>
        <p:spPr/>
        <p:txBody>
          <a:bodyPr/>
          <a:lstStyle/>
          <a:p>
            <a:fld id="{C451AA66-B07C-4FBE-AEF8-3E3F4F828C79}" type="slidenum">
              <a:rPr lang="en-US" smtClean="0"/>
              <a:t>‹#›</a:t>
            </a:fld>
            <a:endParaRPr lang="en-US"/>
          </a:p>
        </p:txBody>
      </p:sp>
    </p:spTree>
    <p:extLst>
      <p:ext uri="{BB962C8B-B14F-4D97-AF65-F5344CB8AC3E}">
        <p14:creationId xmlns:p14="http://schemas.microsoft.com/office/powerpoint/2010/main" val="2524694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C16341-D359-4AE4-A94E-260FE72FCE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01918E-F1A0-4A8C-95EF-81474A2335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E1BCA-A519-42B8-B4DB-C814E921D7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FF85A3-248A-4020-AE3F-2B35C3E07D16}" type="datetimeFigureOut">
              <a:rPr lang="en-US" smtClean="0"/>
              <a:t>10/20/2022</a:t>
            </a:fld>
            <a:endParaRPr lang="en-US"/>
          </a:p>
        </p:txBody>
      </p:sp>
      <p:sp>
        <p:nvSpPr>
          <p:cNvPr id="5" name="Footer Placeholder 4">
            <a:extLst>
              <a:ext uri="{FF2B5EF4-FFF2-40B4-BE49-F238E27FC236}">
                <a16:creationId xmlns:a16="http://schemas.microsoft.com/office/drawing/2014/main" id="{09757DE0-998C-42D2-832E-E1A51A54CA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C684F7-7D21-4039-9838-A7E74CE8A1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51AA66-B07C-4FBE-AEF8-3E3F4F828C79}" type="slidenum">
              <a:rPr lang="en-US" smtClean="0"/>
              <a:t>‹#›</a:t>
            </a:fld>
            <a:endParaRPr lang="en-US"/>
          </a:p>
        </p:txBody>
      </p:sp>
    </p:spTree>
    <p:extLst>
      <p:ext uri="{BB962C8B-B14F-4D97-AF65-F5344CB8AC3E}">
        <p14:creationId xmlns:p14="http://schemas.microsoft.com/office/powerpoint/2010/main" val="418331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fmSY0AoYKxU?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_WLcGRMNj0U?feature=oembed"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worldwildlife.org/species/directory?direction=desc&amp;sort=extinction_statu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7D93561-5E7A-4423-BE7F-56B6AFE3A598}"/>
              </a:ext>
            </a:extLst>
          </p:cNvPr>
          <p:cNvSpPr>
            <a:spLocks noGrp="1"/>
          </p:cNvSpPr>
          <p:nvPr>
            <p:ph type="ctrTitle"/>
          </p:nvPr>
        </p:nvSpPr>
        <p:spPr>
          <a:xfrm>
            <a:off x="4370831" y="4969042"/>
            <a:ext cx="7178040" cy="1508760"/>
          </a:xfrm>
        </p:spPr>
        <p:txBody>
          <a:bodyPr anchor="ctr">
            <a:normAutofit/>
          </a:bodyPr>
          <a:lstStyle/>
          <a:p>
            <a:pPr algn="l"/>
            <a:r>
              <a:rPr lang="en-US" sz="2300" b="1" i="0" kern="1200" dirty="0">
                <a:solidFill>
                  <a:schemeClr val="bg1"/>
                </a:solidFill>
              </a:rPr>
              <a:t>Find your new seat.</a:t>
            </a:r>
            <a:br>
              <a:rPr lang="en-US" sz="2300" b="1" i="0" kern="1200" dirty="0">
                <a:solidFill>
                  <a:schemeClr val="bg1"/>
                </a:solidFill>
              </a:rPr>
            </a:br>
            <a:r>
              <a:rPr lang="en-US" sz="2300" b="1" i="0" kern="1200" dirty="0">
                <a:solidFill>
                  <a:schemeClr val="bg1"/>
                </a:solidFill>
              </a:rPr>
              <a:t>Take out your old table bag from the cabinet, take the bag to your old table. </a:t>
            </a:r>
            <a:br>
              <a:rPr lang="en-US" sz="2300" b="1" i="0" kern="1200" dirty="0">
                <a:solidFill>
                  <a:schemeClr val="bg1"/>
                </a:solidFill>
              </a:rPr>
            </a:br>
            <a:r>
              <a:rPr lang="en-US" sz="2300" b="1" i="0" kern="1200" dirty="0">
                <a:solidFill>
                  <a:schemeClr val="bg1"/>
                </a:solidFill>
              </a:rPr>
              <a:t>Take your sketchbook to your new table. </a:t>
            </a:r>
            <a:endParaRPr lang="en-US" sz="2300" dirty="0">
              <a:solidFill>
                <a:schemeClr val="bg1"/>
              </a:solidFill>
            </a:endParaRPr>
          </a:p>
        </p:txBody>
      </p:sp>
      <p:sp>
        <p:nvSpPr>
          <p:cNvPr id="3" name="Subtitle 2">
            <a:extLst>
              <a:ext uri="{FF2B5EF4-FFF2-40B4-BE49-F238E27FC236}">
                <a16:creationId xmlns:a16="http://schemas.microsoft.com/office/drawing/2014/main" id="{4FF39B35-1601-4F79-B8DF-35102FF386CD}"/>
              </a:ext>
            </a:extLst>
          </p:cNvPr>
          <p:cNvSpPr>
            <a:spLocks noGrp="1"/>
          </p:cNvSpPr>
          <p:nvPr>
            <p:ph type="subTitle" idx="1"/>
          </p:nvPr>
        </p:nvSpPr>
        <p:spPr>
          <a:xfrm>
            <a:off x="630936" y="4792077"/>
            <a:ext cx="3191256" cy="1507413"/>
          </a:xfrm>
        </p:spPr>
        <p:txBody>
          <a:bodyPr anchor="ctr">
            <a:normAutofit/>
          </a:bodyPr>
          <a:lstStyle/>
          <a:p>
            <a:pPr algn="r"/>
            <a:r>
              <a:rPr lang="en-US" sz="2000" dirty="0">
                <a:solidFill>
                  <a:schemeClr val="accent5"/>
                </a:solidFill>
              </a:rPr>
              <a:t>Thursday, October 20, 2022</a:t>
            </a:r>
          </a:p>
        </p:txBody>
      </p:sp>
      <p:cxnSp>
        <p:nvCxnSpPr>
          <p:cNvPr id="44" name="Straight Connector 43">
            <a:extLst>
              <a:ext uri="{FF2B5EF4-FFF2-40B4-BE49-F238E27FC236}">
                <a16:creationId xmlns:a16="http://schemas.microsoft.com/office/drawing/2014/main" id="{A58B1B64-31F5-4A02-8CDF-89C2A37BF4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98036" y="4801011"/>
            <a:ext cx="0" cy="146304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Timeline&#10;&#10;Description automatically generated with medium confidence">
            <a:extLst>
              <a:ext uri="{FF2B5EF4-FFF2-40B4-BE49-F238E27FC236}">
                <a16:creationId xmlns:a16="http://schemas.microsoft.com/office/drawing/2014/main" id="{1F344C68-7E7B-5DD6-18F2-53EF39296ECD}"/>
              </a:ext>
            </a:extLst>
          </p:cNvPr>
          <p:cNvPicPr>
            <a:picLocks noChangeAspect="1"/>
          </p:cNvPicPr>
          <p:nvPr/>
        </p:nvPicPr>
        <p:blipFill rotWithShape="1">
          <a:blip r:embed="rId2">
            <a:extLst>
              <a:ext uri="{28A0092B-C50C-407E-A947-70E740481C1C}">
                <a14:useLocalDpi xmlns:a14="http://schemas.microsoft.com/office/drawing/2010/main" val="0"/>
              </a:ext>
            </a:extLst>
          </a:blip>
          <a:srcRect r="2506"/>
          <a:stretch/>
        </p:blipFill>
        <p:spPr>
          <a:xfrm>
            <a:off x="643129" y="121197"/>
            <a:ext cx="11064235" cy="4931313"/>
          </a:xfrm>
          <a:prstGeom prst="rect">
            <a:avLst/>
          </a:prstGeom>
        </p:spPr>
      </p:pic>
    </p:spTree>
    <p:extLst>
      <p:ext uri="{BB962C8B-B14F-4D97-AF65-F5344CB8AC3E}">
        <p14:creationId xmlns:p14="http://schemas.microsoft.com/office/powerpoint/2010/main" val="230406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29AC8C-4296-47B4-A664-8A7A3F014562}"/>
              </a:ext>
            </a:extLst>
          </p:cNvPr>
          <p:cNvSpPr>
            <a:spLocks noGrp="1"/>
          </p:cNvSpPr>
          <p:nvPr>
            <p:ph type="title"/>
          </p:nvPr>
        </p:nvSpPr>
        <p:spPr>
          <a:xfrm>
            <a:off x="589560" y="856180"/>
            <a:ext cx="4560584" cy="1128068"/>
          </a:xfrm>
        </p:spPr>
        <p:txBody>
          <a:bodyPr anchor="ctr">
            <a:normAutofit/>
          </a:bodyPr>
          <a:lstStyle/>
          <a:p>
            <a:r>
              <a:rPr lang="en-US" sz="4000" dirty="0"/>
              <a:t>Objective</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F134A4E-D823-41CA-AF8B-26194D589E40}"/>
              </a:ext>
            </a:extLst>
          </p:cNvPr>
          <p:cNvSpPr>
            <a:spLocks noGrp="1"/>
          </p:cNvSpPr>
          <p:nvPr>
            <p:ph idx="1"/>
          </p:nvPr>
        </p:nvSpPr>
        <p:spPr>
          <a:xfrm>
            <a:off x="590719" y="2330505"/>
            <a:ext cx="4559425" cy="3979585"/>
          </a:xfrm>
        </p:spPr>
        <p:txBody>
          <a:bodyPr anchor="ctr">
            <a:normAutofit/>
          </a:bodyPr>
          <a:lstStyle/>
          <a:p>
            <a:r>
              <a:rPr lang="en-US" sz="3600" b="0" i="0" dirty="0">
                <a:effectLst/>
                <a:latin typeface="Sgy Open Sans"/>
              </a:rPr>
              <a:t>Students will discover and research an endangered animal to gather information for an informative painting.</a:t>
            </a:r>
            <a:endParaRPr lang="en-US" sz="3600" dirty="0"/>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Endangered animals - Posts | Facebook">
            <a:extLst>
              <a:ext uri="{FF2B5EF4-FFF2-40B4-BE49-F238E27FC236}">
                <a16:creationId xmlns:a16="http://schemas.microsoft.com/office/drawing/2014/main" id="{98CCBBBE-1BA8-48F8-98D7-19FBA4199E9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80" b="188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294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5A8AFA4-5C32-4100-9C6D-839A47E15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6B5F253-7949-47C2-9DBD-1570ECDA2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5800"/>
            <a:ext cx="5421703"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0FA6B7-E3DD-4782-9C2C-40F7E593CD8A}"/>
              </a:ext>
            </a:extLst>
          </p:cNvPr>
          <p:cNvSpPr>
            <a:spLocks noGrp="1"/>
          </p:cNvSpPr>
          <p:nvPr>
            <p:ph type="title"/>
          </p:nvPr>
        </p:nvSpPr>
        <p:spPr>
          <a:xfrm>
            <a:off x="1668426" y="1254763"/>
            <a:ext cx="3444948" cy="2481729"/>
          </a:xfrm>
        </p:spPr>
        <p:txBody>
          <a:bodyPr vert="horz" lIns="91440" tIns="45720" rIns="91440" bIns="45720" rtlCol="0" anchor="b">
            <a:normAutofit/>
          </a:bodyPr>
          <a:lstStyle/>
          <a:p>
            <a:pPr algn="ctr"/>
            <a:r>
              <a:rPr lang="en-US" sz="3200">
                <a:solidFill>
                  <a:srgbClr val="595959"/>
                </a:solidFill>
              </a:rPr>
              <a:t>Which animal are you most connected with today?</a:t>
            </a:r>
          </a:p>
        </p:txBody>
      </p:sp>
      <p:pic>
        <p:nvPicPr>
          <p:cNvPr id="5" name="Content Placeholder 4" descr="A picture containing text&#10;&#10;Description automatically generated">
            <a:extLst>
              <a:ext uri="{FF2B5EF4-FFF2-40B4-BE49-F238E27FC236}">
                <a16:creationId xmlns:a16="http://schemas.microsoft.com/office/drawing/2014/main" id="{7B78F80C-A5B7-4DD6-A26B-29F545C5743A}"/>
              </a:ext>
            </a:extLst>
          </p:cNvPr>
          <p:cNvPicPr>
            <a:picLocks noChangeAspect="1"/>
          </p:cNvPicPr>
          <p:nvPr/>
        </p:nvPicPr>
        <p:blipFill rotWithShape="1">
          <a:blip r:embed="rId2">
            <a:extLst>
              <a:ext uri="{28A0092B-C50C-407E-A947-70E740481C1C}">
                <a14:useLocalDpi xmlns:a14="http://schemas.microsoft.com/office/drawing/2010/main" val="0"/>
              </a:ext>
            </a:extLst>
          </a:blip>
          <a:srcRect r="1389"/>
          <a:stretch/>
        </p:blipFill>
        <p:spPr>
          <a:xfrm>
            <a:off x="5548490" y="157478"/>
            <a:ext cx="6477213" cy="6568441"/>
          </a:xfrm>
          <a:prstGeom prst="rect">
            <a:avLst/>
          </a:prstGeom>
        </p:spPr>
      </p:pic>
    </p:spTree>
    <p:extLst>
      <p:ext uri="{BB962C8B-B14F-4D97-AF65-F5344CB8AC3E}">
        <p14:creationId xmlns:p14="http://schemas.microsoft.com/office/powerpoint/2010/main" val="1973019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C5974B6-3353-4781-B620-BC5168DAE1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8">
            <a:extLst>
              <a:ext uri="{FF2B5EF4-FFF2-40B4-BE49-F238E27FC236}">
                <a16:creationId xmlns:a16="http://schemas.microsoft.com/office/drawing/2014/main" id="{0A2C0FD4-452B-439A-A978-C37BC16F5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06152" y="2355786"/>
            <a:ext cx="4985748"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extLst>
              <a:ext uri="{FF2B5EF4-FFF2-40B4-BE49-F238E27FC236}">
                <a16:creationId xmlns:a16="http://schemas.microsoft.com/office/drawing/2014/main" id="{16929AE4-43B6-494E-B7D6-F778AB2F2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09782" y="1654168"/>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8CEE0D70-D5EB-4589-819D-77F64EC4FD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311136"/>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2A701B99-D75A-4647-9635-9858D3BA7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126737"/>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884DEADC-5415-4FC6-93F0-89769392AF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859" y="1120020"/>
            <a:ext cx="5632862" cy="3509529"/>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nline Media 3" title="National Endangered Species Day 2021">
            <a:hlinkClick r:id="" action="ppaction://media"/>
            <a:extLst>
              <a:ext uri="{FF2B5EF4-FFF2-40B4-BE49-F238E27FC236}">
                <a16:creationId xmlns:a16="http://schemas.microsoft.com/office/drawing/2014/main" id="{812AEC6C-DF3A-43A9-998A-34F399FBD587}"/>
              </a:ext>
            </a:extLst>
          </p:cNvPr>
          <p:cNvPicPr>
            <a:picLocks noGrp="1" noRot="1" noChangeAspect="1"/>
          </p:cNvPicPr>
          <p:nvPr>
            <p:ph idx="1"/>
            <a:videoFile r:link="rId1"/>
          </p:nvPr>
        </p:nvPicPr>
        <p:blipFill>
          <a:blip r:embed="rId3"/>
          <a:stretch>
            <a:fillRect/>
          </a:stretch>
        </p:blipFill>
        <p:spPr>
          <a:xfrm>
            <a:off x="1438464" y="1385025"/>
            <a:ext cx="5290964" cy="2989394"/>
          </a:xfrm>
          <a:prstGeom prst="rect">
            <a:avLst/>
          </a:prstGeom>
        </p:spPr>
      </p:pic>
    </p:spTree>
    <p:extLst>
      <p:ext uri="{BB962C8B-B14F-4D97-AF65-F5344CB8AC3E}">
        <p14:creationId xmlns:p14="http://schemas.microsoft.com/office/powerpoint/2010/main" val="284301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C5974B6-3353-4781-B620-BC5168DAE1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8">
            <a:extLst>
              <a:ext uri="{FF2B5EF4-FFF2-40B4-BE49-F238E27FC236}">
                <a16:creationId xmlns:a16="http://schemas.microsoft.com/office/drawing/2014/main" id="{0A2C0FD4-452B-439A-A978-C37BC16F5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06152" y="2355786"/>
            <a:ext cx="4985748"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5">
            <a:extLst>
              <a:ext uri="{FF2B5EF4-FFF2-40B4-BE49-F238E27FC236}">
                <a16:creationId xmlns:a16="http://schemas.microsoft.com/office/drawing/2014/main" id="{16929AE4-43B6-494E-B7D6-F778AB2F2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09782" y="1654168"/>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8CEE0D70-D5EB-4589-819D-77F64EC4FD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311136"/>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2A701B99-D75A-4647-9635-9858D3BA7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126737"/>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884DEADC-5415-4FC6-93F0-89769392AF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859" y="1120020"/>
            <a:ext cx="5632862" cy="3509529"/>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nline Media 3" title="Meet Some of the World's Most Endangered Animals | Nat Geo Wild">
            <a:hlinkClick r:id="" action="ppaction://media"/>
            <a:extLst>
              <a:ext uri="{FF2B5EF4-FFF2-40B4-BE49-F238E27FC236}">
                <a16:creationId xmlns:a16="http://schemas.microsoft.com/office/drawing/2014/main" id="{AB5A66EB-346B-4D08-BD95-56E0CF77D491}"/>
              </a:ext>
            </a:extLst>
          </p:cNvPr>
          <p:cNvPicPr>
            <a:picLocks noGrp="1" noRot="1" noChangeAspect="1"/>
          </p:cNvPicPr>
          <p:nvPr>
            <p:ph idx="1"/>
            <a:videoFile r:link="rId1"/>
          </p:nvPr>
        </p:nvPicPr>
        <p:blipFill>
          <a:blip r:embed="rId3"/>
          <a:stretch>
            <a:fillRect/>
          </a:stretch>
        </p:blipFill>
        <p:spPr>
          <a:xfrm>
            <a:off x="1438464" y="1385025"/>
            <a:ext cx="5290964" cy="2989394"/>
          </a:xfrm>
          <a:prstGeom prst="rect">
            <a:avLst/>
          </a:prstGeom>
        </p:spPr>
      </p:pic>
    </p:spTree>
    <p:extLst>
      <p:ext uri="{BB962C8B-B14F-4D97-AF65-F5344CB8AC3E}">
        <p14:creationId xmlns:p14="http://schemas.microsoft.com/office/powerpoint/2010/main" val="216629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2" name="Rectangle 70">
            <a:extLst>
              <a:ext uri="{FF2B5EF4-FFF2-40B4-BE49-F238E27FC236}">
                <a16:creationId xmlns:a16="http://schemas.microsoft.com/office/drawing/2014/main" id="{85B9AB05-2A22-4BDA-B7D0-ECDC7B69F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E4C3D9-3D57-4E5C-A39B-46CADAF41622}"/>
              </a:ext>
            </a:extLst>
          </p:cNvPr>
          <p:cNvSpPr>
            <a:spLocks noGrp="1"/>
          </p:cNvSpPr>
          <p:nvPr>
            <p:ph type="title"/>
          </p:nvPr>
        </p:nvSpPr>
        <p:spPr>
          <a:xfrm>
            <a:off x="-804958" y="-988331"/>
            <a:ext cx="5038916" cy="1474666"/>
          </a:xfrm>
        </p:spPr>
        <p:txBody>
          <a:bodyPr anchor="b">
            <a:normAutofit/>
          </a:bodyPr>
          <a:lstStyle/>
          <a:p>
            <a:pPr algn="ctr"/>
            <a:r>
              <a:rPr lang="en-US" sz="3200" dirty="0">
                <a:solidFill>
                  <a:schemeClr val="tx1">
                    <a:lumMod val="65000"/>
                    <a:lumOff val="35000"/>
                  </a:schemeClr>
                </a:solidFill>
              </a:rPr>
              <a:t>Today’s Assignment</a:t>
            </a:r>
          </a:p>
        </p:txBody>
      </p:sp>
      <p:sp>
        <p:nvSpPr>
          <p:cNvPr id="3" name="Content Placeholder 2">
            <a:extLst>
              <a:ext uri="{FF2B5EF4-FFF2-40B4-BE49-F238E27FC236}">
                <a16:creationId xmlns:a16="http://schemas.microsoft.com/office/drawing/2014/main" id="{103679E9-25A0-4DBA-911E-90FEEE4E1465}"/>
              </a:ext>
            </a:extLst>
          </p:cNvPr>
          <p:cNvSpPr>
            <a:spLocks noGrp="1"/>
          </p:cNvSpPr>
          <p:nvPr>
            <p:ph idx="1"/>
          </p:nvPr>
        </p:nvSpPr>
        <p:spPr>
          <a:xfrm>
            <a:off x="359595" y="829236"/>
            <a:ext cx="5917380" cy="5838264"/>
          </a:xfrm>
        </p:spPr>
        <p:txBody>
          <a:bodyPr anchor="t">
            <a:normAutofit fontScale="92500" lnSpcReduction="20000"/>
          </a:bodyPr>
          <a:lstStyle/>
          <a:p>
            <a:r>
              <a:rPr lang="en-US" dirty="0">
                <a:solidFill>
                  <a:schemeClr val="tx1">
                    <a:lumMod val="65000"/>
                    <a:lumOff val="35000"/>
                  </a:schemeClr>
                </a:solidFill>
              </a:rPr>
              <a:t>In Schoology, open the assignment “Endangered Animal Fact </a:t>
            </a:r>
            <a:r>
              <a:rPr lang="en-US" dirty="0" err="1">
                <a:solidFill>
                  <a:schemeClr val="tx1">
                    <a:lumMod val="65000"/>
                    <a:lumOff val="35000"/>
                  </a:schemeClr>
                </a:solidFill>
              </a:rPr>
              <a:t>FIle</a:t>
            </a:r>
            <a:r>
              <a:rPr lang="en-US" dirty="0">
                <a:solidFill>
                  <a:schemeClr val="tx1">
                    <a:lumMod val="65000"/>
                    <a:lumOff val="35000"/>
                  </a:schemeClr>
                </a:solidFill>
              </a:rPr>
              <a:t>”</a:t>
            </a:r>
          </a:p>
          <a:p>
            <a:pPr rtl="0">
              <a:spcBef>
                <a:spcPts val="1200"/>
              </a:spcBef>
              <a:spcAft>
                <a:spcPts val="1200"/>
              </a:spcAft>
            </a:pPr>
            <a:r>
              <a:rPr lang="en-US" sz="2000" b="0" i="0" u="none" strike="noStrike" dirty="0">
                <a:solidFill>
                  <a:srgbClr val="000000"/>
                </a:solidFill>
                <a:effectLst/>
                <a:latin typeface="Arial" panose="020B0604020202020204" pitchFamily="34" charset="0"/>
              </a:rPr>
              <a:t>For your next artwork, you will be using various brush techniques and color mixing to create a realistic portrait of an animal.  In choosing an animal, our focus will be on the animals around the world who are endangered, to raise awareness about the status of these amazing creatures.  Today, you will complete some preliminary research about an animal on the endangered list.  Try to choose an animal you are not familiar with, and if possible, choose a different animal then the other students at your table.</a:t>
            </a:r>
          </a:p>
          <a:p>
            <a:r>
              <a:rPr lang="en-US" sz="2000" b="0" i="0" u="none" strike="noStrike" dirty="0">
                <a:solidFill>
                  <a:srgbClr val="000000"/>
                </a:solidFill>
                <a:effectLst/>
                <a:latin typeface="Arial" panose="020B0604020202020204" pitchFamily="34" charset="0"/>
              </a:rPr>
              <a:t>Use the WWF website to find select your animal. You may do outside research as well. </a:t>
            </a:r>
            <a:r>
              <a:rPr lang="en-US" sz="2000" b="0" i="0" u="sng" strike="noStrike" dirty="0">
                <a:solidFill>
                  <a:srgbClr val="0097A7"/>
                </a:solidFill>
                <a:effectLst/>
                <a:latin typeface="Arial" panose="020B0604020202020204" pitchFamily="34" charset="0"/>
                <a:hlinkClick r:id="rId2"/>
              </a:rPr>
              <a:t>https://www.worldwildlife.org/species/directory?direction=desc&amp;sort=extinction_status</a:t>
            </a:r>
            <a:br>
              <a:rPr lang="en-US" sz="1100" dirty="0">
                <a:solidFill>
                  <a:schemeClr val="tx1">
                    <a:lumMod val="65000"/>
                    <a:lumOff val="35000"/>
                  </a:schemeClr>
                </a:solidFill>
              </a:rPr>
            </a:br>
            <a:endParaRPr lang="en-US" sz="1100" dirty="0">
              <a:solidFill>
                <a:schemeClr val="tx1">
                  <a:lumMod val="65000"/>
                  <a:lumOff val="35000"/>
                </a:schemeClr>
              </a:solidFill>
            </a:endParaRPr>
          </a:p>
          <a:p>
            <a:pPr rtl="0">
              <a:spcBef>
                <a:spcPts val="1200"/>
              </a:spcBef>
              <a:spcAft>
                <a:spcPts val="1200"/>
              </a:spcAft>
            </a:pPr>
            <a:r>
              <a:rPr lang="en-US" sz="3500" b="0" dirty="0">
                <a:solidFill>
                  <a:srgbClr val="00B050"/>
                </a:solidFill>
                <a:effectLst/>
              </a:rPr>
              <a:t>Follow the directions on slide 2 in order to complete slides 3 and 4. </a:t>
            </a:r>
          </a:p>
        </p:txBody>
      </p:sp>
      <p:sp>
        <p:nvSpPr>
          <p:cNvPr id="2053" name="Rectangle 72">
            <a:extLst>
              <a:ext uri="{FF2B5EF4-FFF2-40B4-BE49-F238E27FC236}">
                <a16:creationId xmlns:a16="http://schemas.microsoft.com/office/drawing/2014/main" id="{D9759409-BDF8-4BFD-9AF3-4B5C04C2A1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0"/>
            <a:ext cx="54102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Protecting Endangered Species With Habitat Help">
            <a:extLst>
              <a:ext uri="{FF2B5EF4-FFF2-40B4-BE49-F238E27FC236}">
                <a16:creationId xmlns:a16="http://schemas.microsoft.com/office/drawing/2014/main" id="{3AFEC890-AA22-416A-B0B9-73211E71581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104" r="30862"/>
          <a:stretch/>
        </p:blipFill>
        <p:spPr bwMode="auto">
          <a:xfrm>
            <a:off x="7461069" y="685801"/>
            <a:ext cx="4117787" cy="5486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212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815C4E">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3040663-63D1-41D1-9157-F0D095E290C4}"/>
              </a:ext>
            </a:extLst>
          </p:cNvPr>
          <p:cNvSpPr>
            <a:spLocks noGrp="1"/>
          </p:cNvSpPr>
          <p:nvPr>
            <p:ph type="title"/>
          </p:nvPr>
        </p:nvSpPr>
        <p:spPr>
          <a:xfrm>
            <a:off x="524256" y="4767072"/>
            <a:ext cx="6594189" cy="1625210"/>
          </a:xfrm>
        </p:spPr>
        <p:txBody>
          <a:bodyPr>
            <a:normAutofit/>
          </a:bodyPr>
          <a:lstStyle/>
          <a:p>
            <a:pPr algn="r"/>
            <a:r>
              <a:rPr lang="en-US">
                <a:solidFill>
                  <a:srgbClr val="FFFFFF"/>
                </a:solidFill>
              </a:rPr>
              <a:t>I finished early, now what?</a:t>
            </a:r>
          </a:p>
        </p:txBody>
      </p:sp>
      <p:pic>
        <p:nvPicPr>
          <p:cNvPr id="7170" name="Picture 2">
            <a:extLst>
              <a:ext uri="{FF2B5EF4-FFF2-40B4-BE49-F238E27FC236}">
                <a16:creationId xmlns:a16="http://schemas.microsoft.com/office/drawing/2014/main" id="{98716088-C606-4030-B6F7-50EAA77F42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49" r="1" b="9298"/>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C7C93DB-C7B1-4E8F-AE7E-8D7F46032CFA}"/>
              </a:ext>
            </a:extLst>
          </p:cNvPr>
          <p:cNvSpPr>
            <a:spLocks noGrp="1"/>
          </p:cNvSpPr>
          <p:nvPr>
            <p:ph idx="1"/>
          </p:nvPr>
        </p:nvSpPr>
        <p:spPr>
          <a:xfrm>
            <a:off x="8029319" y="917725"/>
            <a:ext cx="3424739" cy="4852362"/>
          </a:xfrm>
        </p:spPr>
        <p:txBody>
          <a:bodyPr anchor="ctr">
            <a:normAutofit/>
          </a:bodyPr>
          <a:lstStyle/>
          <a:p>
            <a:r>
              <a:rPr lang="en-US" sz="4400" dirty="0">
                <a:solidFill>
                  <a:srgbClr val="FFFFFF"/>
                </a:solidFill>
              </a:rPr>
              <a:t>Go-To Game!</a:t>
            </a:r>
          </a:p>
          <a:p>
            <a:r>
              <a:rPr lang="en-US" sz="4400" dirty="0">
                <a:solidFill>
                  <a:srgbClr val="FFFFFF"/>
                </a:solidFill>
              </a:rPr>
              <a:t>Click the </a:t>
            </a:r>
            <a:r>
              <a:rPr lang="en-US" sz="4400" dirty="0" err="1">
                <a:solidFill>
                  <a:srgbClr val="FFFFFF"/>
                </a:solidFill>
              </a:rPr>
              <a:t>Sandiego</a:t>
            </a:r>
            <a:r>
              <a:rPr lang="en-US" sz="4400" dirty="0">
                <a:solidFill>
                  <a:srgbClr val="FFFFFF"/>
                </a:solidFill>
              </a:rPr>
              <a:t> Zoo link at the bottom of our lesson page </a:t>
            </a:r>
          </a:p>
        </p:txBody>
      </p:sp>
    </p:spTree>
    <p:extLst>
      <p:ext uri="{BB962C8B-B14F-4D97-AF65-F5344CB8AC3E}">
        <p14:creationId xmlns:p14="http://schemas.microsoft.com/office/powerpoint/2010/main" val="1108451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58D9B-5008-40C6-8FF9-2DC7681EB440}"/>
              </a:ext>
            </a:extLst>
          </p:cNvPr>
          <p:cNvSpPr>
            <a:spLocks noGrp="1"/>
          </p:cNvSpPr>
          <p:nvPr>
            <p:ph type="title"/>
          </p:nvPr>
        </p:nvSpPr>
        <p:spPr>
          <a:xfrm>
            <a:off x="804672" y="457200"/>
            <a:ext cx="10579608" cy="1188720"/>
          </a:xfrm>
        </p:spPr>
        <p:txBody>
          <a:bodyPr>
            <a:normAutofit/>
          </a:bodyPr>
          <a:lstStyle/>
          <a:p>
            <a:r>
              <a:rPr lang="en-US" sz="4000">
                <a:solidFill>
                  <a:schemeClr val="tx2"/>
                </a:solidFill>
              </a:rPr>
              <a:t>Looking Forward</a:t>
            </a:r>
          </a:p>
        </p:txBody>
      </p:sp>
      <p:graphicFrame>
        <p:nvGraphicFramePr>
          <p:cNvPr id="35" name="Content Placeholder 2">
            <a:extLst>
              <a:ext uri="{FF2B5EF4-FFF2-40B4-BE49-F238E27FC236}">
                <a16:creationId xmlns:a16="http://schemas.microsoft.com/office/drawing/2014/main" id="{1C9AC94C-4810-4E76-BE3C-7BE87DF46E54}"/>
              </a:ext>
            </a:extLst>
          </p:cNvPr>
          <p:cNvGraphicFramePr>
            <a:graphicFrameLocks noGrp="1"/>
          </p:cNvGraphicFramePr>
          <p:nvPr>
            <p:ph idx="1"/>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4723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287</Words>
  <Application>Microsoft Office PowerPoint</Application>
  <PresentationFormat>Widescreen</PresentationFormat>
  <Paragraphs>18</Paragraphs>
  <Slides>8</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Sgy Open Sans</vt:lpstr>
      <vt:lpstr>Office Theme</vt:lpstr>
      <vt:lpstr>Find your new seat. Take out your old table bag from the cabinet, take the bag to your old table.  Take your sketchbook to your new table. </vt:lpstr>
      <vt:lpstr>Objective</vt:lpstr>
      <vt:lpstr>Which animal are you most connected with today?</vt:lpstr>
      <vt:lpstr>PowerPoint Presentation</vt:lpstr>
      <vt:lpstr>PowerPoint Presentation</vt:lpstr>
      <vt:lpstr>Today’s Assignment</vt:lpstr>
      <vt:lpstr>I finished early, now what?</vt:lpstr>
      <vt:lpstr>Looking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 Melissa G.</dc:creator>
  <cp:lastModifiedBy>Barr, Melissa G.</cp:lastModifiedBy>
  <cp:revision>1</cp:revision>
  <dcterms:created xsi:type="dcterms:W3CDTF">2021-12-01T12:23:43Z</dcterms:created>
  <dcterms:modified xsi:type="dcterms:W3CDTF">2022-10-20T11:58:20Z</dcterms:modified>
</cp:coreProperties>
</file>